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5" r:id="rId4"/>
    <p:sldMasterId id="2147483876" r:id="rId5"/>
    <p:sldMasterId id="2147483877" r:id="rId6"/>
    <p:sldMasterId id="21474838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Lst>
  <p:sldSz cy="5143500" cx="9144000"/>
  <p:notesSz cx="6858000" cy="9144000"/>
  <p:embeddedFontLst>
    <p:embeddedFont>
      <p:font typeface="Inter"/>
      <p:regular r:id="rId40"/>
      <p:bold r:id="rId41"/>
      <p:italic r:id="rId42"/>
      <p:boldItalic r:id="rId43"/>
    </p:embeddedFont>
    <p:embeddedFont>
      <p:font typeface="JetBrains Mono SemiBold"/>
      <p:regular r:id="rId44"/>
      <p:bold r:id="rId45"/>
      <p:italic r:id="rId46"/>
      <p:boldItalic r:id="rId47"/>
    </p:embeddedFont>
    <p:embeddedFont>
      <p:font typeface="DM Sans Medium"/>
      <p:regular r:id="rId48"/>
      <p:bold r:id="rId49"/>
      <p:italic r:id="rId50"/>
      <p:boldItalic r:id="rId51"/>
    </p:embeddedFont>
    <p:embeddedFont>
      <p:font typeface="Montserrat SemiBold"/>
      <p:regular r:id="rId52"/>
      <p:bold r:id="rId53"/>
      <p:italic r:id="rId54"/>
      <p:boldItalic r:id="rId55"/>
    </p:embeddedFont>
    <p:embeddedFont>
      <p:font typeface="Inter SemiBold"/>
      <p:regular r:id="rId56"/>
      <p:bold r:id="rId57"/>
      <p:italic r:id="rId58"/>
      <p:boldItalic r:id="rId59"/>
    </p:embeddedFont>
    <p:embeddedFont>
      <p:font typeface="Montserrat"/>
      <p:regular r:id="rId60"/>
      <p:bold r:id="rId61"/>
      <p:italic r:id="rId62"/>
      <p:boldItalic r:id="rId63"/>
    </p:embeddedFont>
    <p:embeddedFont>
      <p:font typeface="JetBrains Mono Medium"/>
      <p:regular r:id="rId64"/>
      <p:bold r:id="rId65"/>
      <p:italic r:id="rId66"/>
      <p:boldItalic r:id="rId67"/>
    </p:embeddedFont>
    <p:embeddedFont>
      <p:font typeface="JetBrains Mono ExtraBold"/>
      <p:bold r:id="rId68"/>
      <p:boldItalic r:id="rId69"/>
    </p:embeddedFont>
    <p:embeddedFont>
      <p:font typeface="JetBrains Mono Light"/>
      <p:regular r:id="rId70"/>
      <p:bold r:id="rId71"/>
      <p:italic r:id="rId72"/>
      <p:boldItalic r:id="rId73"/>
    </p:embeddedFont>
    <p:embeddedFont>
      <p:font typeface="DM Sans"/>
      <p:regular r:id="rId74"/>
      <p:bold r:id="rId75"/>
      <p:italic r:id="rId76"/>
      <p:boldItalic r:id="rId77"/>
    </p:embeddedFont>
    <p:embeddedFont>
      <p:font typeface="Inter Medium"/>
      <p:regular r:id="rId78"/>
      <p:bold r:id="rId79"/>
      <p:italic r:id="rId80"/>
      <p:boldItalic r:id="rId81"/>
    </p:embeddedFont>
    <p:embeddedFont>
      <p:font typeface="JetBrains Mono"/>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regular.fntdata"/><Relationship Id="rId84" Type="http://schemas.openxmlformats.org/officeDocument/2006/relationships/font" Target="fonts/JetBrainsMono-italic.fntdata"/><Relationship Id="rId83" Type="http://schemas.openxmlformats.org/officeDocument/2006/relationships/font" Target="fonts/JetBrainsMono-bold.fntdata"/><Relationship Id="rId42" Type="http://schemas.openxmlformats.org/officeDocument/2006/relationships/font" Target="fonts/Inter-italic.fntdata"/><Relationship Id="rId41" Type="http://schemas.openxmlformats.org/officeDocument/2006/relationships/font" Target="fonts/Inter-bold.fntdata"/><Relationship Id="rId85" Type="http://schemas.openxmlformats.org/officeDocument/2006/relationships/font" Target="fonts/JetBrainsMono-boldItalic.fntdata"/><Relationship Id="rId44" Type="http://schemas.openxmlformats.org/officeDocument/2006/relationships/font" Target="fonts/JetBrainsMonoSemiBold-regular.fntdata"/><Relationship Id="rId43" Type="http://schemas.openxmlformats.org/officeDocument/2006/relationships/font" Target="fonts/Inter-boldItalic.fntdata"/><Relationship Id="rId46" Type="http://schemas.openxmlformats.org/officeDocument/2006/relationships/font" Target="fonts/JetBrainsMonoSemiBold-italic.fntdata"/><Relationship Id="rId45" Type="http://schemas.openxmlformats.org/officeDocument/2006/relationships/font" Target="fonts/JetBrainsMonoSemiBold-bold.fntdata"/><Relationship Id="rId80" Type="http://schemas.openxmlformats.org/officeDocument/2006/relationships/font" Target="fonts/InterMedium-italic.fntdata"/><Relationship Id="rId82" Type="http://schemas.openxmlformats.org/officeDocument/2006/relationships/font" Target="fonts/JetBrainsMono-regular.fntdata"/><Relationship Id="rId81" Type="http://schemas.openxmlformats.org/officeDocument/2006/relationships/font" Target="fonts/Inter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DMSansMedium-regular.fntdata"/><Relationship Id="rId47" Type="http://schemas.openxmlformats.org/officeDocument/2006/relationships/font" Target="fonts/JetBrainsMonoSemiBold-boldItalic.fntdata"/><Relationship Id="rId49" Type="http://schemas.openxmlformats.org/officeDocument/2006/relationships/font" Target="fonts/DMSansMedium-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JetBrainsMonoLight-boldItalic.fntdata"/><Relationship Id="rId72" Type="http://schemas.openxmlformats.org/officeDocument/2006/relationships/font" Target="fonts/JetBrainsMonoLight-italic.fntdata"/><Relationship Id="rId31" Type="http://schemas.openxmlformats.org/officeDocument/2006/relationships/slide" Target="slides/slide23.xml"/><Relationship Id="rId75" Type="http://schemas.openxmlformats.org/officeDocument/2006/relationships/font" Target="fonts/DMSans-bold.fntdata"/><Relationship Id="rId30" Type="http://schemas.openxmlformats.org/officeDocument/2006/relationships/slide" Target="slides/slide22.xml"/><Relationship Id="rId74" Type="http://schemas.openxmlformats.org/officeDocument/2006/relationships/font" Target="fonts/DMSans-regular.fntdata"/><Relationship Id="rId33" Type="http://schemas.openxmlformats.org/officeDocument/2006/relationships/slide" Target="slides/slide25.xml"/><Relationship Id="rId77" Type="http://schemas.openxmlformats.org/officeDocument/2006/relationships/font" Target="fonts/DMSans-boldItalic.fntdata"/><Relationship Id="rId32" Type="http://schemas.openxmlformats.org/officeDocument/2006/relationships/slide" Target="slides/slide24.xml"/><Relationship Id="rId76" Type="http://schemas.openxmlformats.org/officeDocument/2006/relationships/font" Target="fonts/DMSans-italic.fntdata"/><Relationship Id="rId35" Type="http://schemas.openxmlformats.org/officeDocument/2006/relationships/slide" Target="slides/slide27.xml"/><Relationship Id="rId79" Type="http://schemas.openxmlformats.org/officeDocument/2006/relationships/font" Target="fonts/InterMedium-bold.fntdata"/><Relationship Id="rId34" Type="http://schemas.openxmlformats.org/officeDocument/2006/relationships/slide" Target="slides/slide26.xml"/><Relationship Id="rId78" Type="http://schemas.openxmlformats.org/officeDocument/2006/relationships/font" Target="fonts/InterMedium-regular.fntdata"/><Relationship Id="rId71" Type="http://schemas.openxmlformats.org/officeDocument/2006/relationships/font" Target="fonts/JetBrainsMonoLight-bold.fntdata"/><Relationship Id="rId70" Type="http://schemas.openxmlformats.org/officeDocument/2006/relationships/font" Target="fonts/JetBrainsMonoLight-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2.xml"/><Relationship Id="rId64" Type="http://schemas.openxmlformats.org/officeDocument/2006/relationships/font" Target="fonts/JetBrainsMonoMedium-regular.fntdata"/><Relationship Id="rId63" Type="http://schemas.openxmlformats.org/officeDocument/2006/relationships/font" Target="fonts/Montserrat-boldItalic.fntdata"/><Relationship Id="rId22" Type="http://schemas.openxmlformats.org/officeDocument/2006/relationships/slide" Target="slides/slide14.xml"/><Relationship Id="rId66" Type="http://schemas.openxmlformats.org/officeDocument/2006/relationships/font" Target="fonts/JetBrainsMonoMedium-italic.fntdata"/><Relationship Id="rId21" Type="http://schemas.openxmlformats.org/officeDocument/2006/relationships/slide" Target="slides/slide13.xml"/><Relationship Id="rId65" Type="http://schemas.openxmlformats.org/officeDocument/2006/relationships/font" Target="fonts/JetBrainsMonoMedium-bold.fntdata"/><Relationship Id="rId24" Type="http://schemas.openxmlformats.org/officeDocument/2006/relationships/slide" Target="slides/slide16.xml"/><Relationship Id="rId68" Type="http://schemas.openxmlformats.org/officeDocument/2006/relationships/font" Target="fonts/JetBrainsMonoExtraBold-bold.fntdata"/><Relationship Id="rId23" Type="http://schemas.openxmlformats.org/officeDocument/2006/relationships/slide" Target="slides/slide15.xml"/><Relationship Id="rId67" Type="http://schemas.openxmlformats.org/officeDocument/2006/relationships/font" Target="fonts/JetBrainsMonoMedium-boldItalic.fntdata"/><Relationship Id="rId60" Type="http://schemas.openxmlformats.org/officeDocument/2006/relationships/font" Target="fonts/Montserrat-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JetBrainsMonoExtraBold-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DMSansMedium-boldItalic.fntdata"/><Relationship Id="rId50" Type="http://schemas.openxmlformats.org/officeDocument/2006/relationships/font" Target="fonts/DMSansMedium-italic.fntdata"/><Relationship Id="rId53" Type="http://schemas.openxmlformats.org/officeDocument/2006/relationships/font" Target="fonts/MontserratSemiBold-bold.fntdata"/><Relationship Id="rId52" Type="http://schemas.openxmlformats.org/officeDocument/2006/relationships/font" Target="fonts/MontserratSemiBold-regular.fntdata"/><Relationship Id="rId11" Type="http://schemas.openxmlformats.org/officeDocument/2006/relationships/slide" Target="slides/slide3.xml"/><Relationship Id="rId55" Type="http://schemas.openxmlformats.org/officeDocument/2006/relationships/font" Target="fonts/MontserratSemiBold-boldItalic.fntdata"/><Relationship Id="rId10" Type="http://schemas.openxmlformats.org/officeDocument/2006/relationships/slide" Target="slides/slide2.xml"/><Relationship Id="rId54" Type="http://schemas.openxmlformats.org/officeDocument/2006/relationships/font" Target="fonts/MontserratSemiBold-italic.fntdata"/><Relationship Id="rId13" Type="http://schemas.openxmlformats.org/officeDocument/2006/relationships/slide" Target="slides/slide5.xml"/><Relationship Id="rId57" Type="http://schemas.openxmlformats.org/officeDocument/2006/relationships/font" Target="fonts/InterSemiBold-bold.fntdata"/><Relationship Id="rId12" Type="http://schemas.openxmlformats.org/officeDocument/2006/relationships/slide" Target="slides/slide4.xml"/><Relationship Id="rId56" Type="http://schemas.openxmlformats.org/officeDocument/2006/relationships/font" Target="fonts/InterSemiBold-regular.fntdata"/><Relationship Id="rId15" Type="http://schemas.openxmlformats.org/officeDocument/2006/relationships/slide" Target="slides/slide7.xml"/><Relationship Id="rId59" Type="http://schemas.openxmlformats.org/officeDocument/2006/relationships/font" Target="fonts/InterSemiBold-boldItalic.fntdata"/><Relationship Id="rId14" Type="http://schemas.openxmlformats.org/officeDocument/2006/relationships/slide" Target="slides/slide6.xml"/><Relationship Id="rId58" Type="http://schemas.openxmlformats.org/officeDocument/2006/relationships/font" Target="fonts/InterSemi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29f665326c2_0_2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29f665326c2_0_2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2b1f66ada8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2b1f66ada8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31ca23768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31ca23768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31c4ab96362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31c4ab96362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31021b19512_0_3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31021b19512_0_3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2ba9f71bd97_0_5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2ba9f71bd97_0_5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31021b19512_0_5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31021b19512_0_5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2ba9f71bd97_0_6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2ba9f71bd97_0_6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2a20da5cd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2a20da5cd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2b1f66ada8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2b1f66ada8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2cdd7b374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 name="Google Shape;2437;g2cdd7b374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29f665326c2_0_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29f665326c2_0_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2b37aee9465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2b37aee9465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2ba9f71bd97_0_6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2ba9f71bd97_0_6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2ba9f71bd97_0_6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2ba9f71bd97_0_6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31021b19512_0_2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31021b19512_0_2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31021b19512_0_3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31021b19512_0_3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31021b19512_0_2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31021b19512_0_2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g31021b19512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0" name="Google Shape;2500;g31021b19512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31021b19512_0_2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31021b19512_0_2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g31021b19512_0_2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31021b19512_0_2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31021b19512_0_2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31021b19512_0_2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31021b19512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31021b19512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2d9dc14f5bd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2d9dc14f5bd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2b43843275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2b43843275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31021b19512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31021b19512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31021b19512_0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31021b19512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g2a20da5cdc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2a20da5cdc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31021b19512_0_5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31021b19512_0_5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2ba9f71bd97_0_4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2ba9f71bd97_0_4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2bed59f5aa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2bed59f5aa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892" name="Shape 892"/>
        <p:cNvGrpSpPr/>
        <p:nvPr/>
      </p:nvGrpSpPr>
      <p:grpSpPr>
        <a:xfrm>
          <a:off x="0" y="0"/>
          <a:ext cx="0" cy="0"/>
          <a:chOff x="0" y="0"/>
          <a:chExt cx="0" cy="0"/>
        </a:xfrm>
      </p:grpSpPr>
      <p:sp>
        <p:nvSpPr>
          <p:cNvPr id="893" name="Google Shape;893;p103"/>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94" name="Google Shape;894;p103"/>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895" name="Google Shape;895;p103"/>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896" name="Google Shape;896;p103"/>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897" name="Google Shape;897;p10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98" name="Google Shape;898;p1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899" name="Shape 899"/>
        <p:cNvGrpSpPr/>
        <p:nvPr/>
      </p:nvGrpSpPr>
      <p:grpSpPr>
        <a:xfrm>
          <a:off x="0" y="0"/>
          <a:ext cx="0" cy="0"/>
          <a:chOff x="0" y="0"/>
          <a:chExt cx="0" cy="0"/>
        </a:xfrm>
      </p:grpSpPr>
      <p:sp>
        <p:nvSpPr>
          <p:cNvPr id="900" name="Google Shape;900;p104"/>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901" name="Google Shape;901;p104"/>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902" name="Google Shape;902;p104"/>
          <p:cNvSpPr/>
          <p:nvPr>
            <p:ph idx="2" type="pic"/>
          </p:nvPr>
        </p:nvSpPr>
        <p:spPr>
          <a:xfrm>
            <a:off x="94" y="0"/>
            <a:ext cx="3507900" cy="5143500"/>
          </a:xfrm>
          <a:prstGeom prst="rect">
            <a:avLst/>
          </a:prstGeom>
          <a:noFill/>
          <a:ln>
            <a:noFill/>
          </a:ln>
        </p:spPr>
      </p:sp>
      <p:sp>
        <p:nvSpPr>
          <p:cNvPr id="903" name="Google Shape;903;p104"/>
          <p:cNvSpPr txBox="1"/>
          <p:nvPr>
            <p:ph idx="3" type="subTitle"/>
          </p:nvPr>
        </p:nvSpPr>
        <p:spPr>
          <a:xfrm>
            <a:off x="4001175" y="538450"/>
            <a:ext cx="3568200" cy="161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1pPr>
            <a:lvl2pPr lvl="1">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2pPr>
            <a:lvl3pPr lvl="2">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3pPr>
            <a:lvl4pPr lvl="3">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4pPr>
            <a:lvl5pPr lvl="4">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5pPr>
            <a:lvl6pPr lvl="5">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6pPr>
            <a:lvl7pPr lvl="6">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7pPr>
            <a:lvl8pPr lvl="7">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8pPr>
            <a:lvl9pPr lvl="8">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9pPr>
          </a:lstStyle>
          <a:p/>
        </p:txBody>
      </p:sp>
      <p:sp>
        <p:nvSpPr>
          <p:cNvPr id="904" name="Google Shape;904;p104"/>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905" name="Google Shape;905;p104"/>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906" name="Google Shape;906;p10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07" name="Google Shape;907;p1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908" name="Shape 908"/>
        <p:cNvGrpSpPr/>
        <p:nvPr/>
      </p:nvGrpSpPr>
      <p:grpSpPr>
        <a:xfrm>
          <a:off x="0" y="0"/>
          <a:ext cx="0" cy="0"/>
          <a:chOff x="0" y="0"/>
          <a:chExt cx="0" cy="0"/>
        </a:xfrm>
      </p:grpSpPr>
      <p:sp>
        <p:nvSpPr>
          <p:cNvPr id="909" name="Google Shape;909;p105"/>
          <p:cNvSpPr/>
          <p:nvPr>
            <p:ph idx="2" type="pic"/>
          </p:nvPr>
        </p:nvSpPr>
        <p:spPr>
          <a:xfrm>
            <a:off x="666325" y="516600"/>
            <a:ext cx="2684400" cy="2552700"/>
          </a:xfrm>
          <a:prstGeom prst="roundRect">
            <a:avLst>
              <a:gd fmla="val 3520" name="adj"/>
            </a:avLst>
          </a:prstGeom>
          <a:noFill/>
          <a:ln>
            <a:noFill/>
          </a:ln>
        </p:spPr>
      </p:sp>
      <p:sp>
        <p:nvSpPr>
          <p:cNvPr id="910" name="Google Shape;910;p105"/>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911" name="Google Shape;911;p105"/>
          <p:cNvSpPr txBox="1"/>
          <p:nvPr>
            <p:ph idx="1" type="subTitle"/>
          </p:nvPr>
        </p:nvSpPr>
        <p:spPr>
          <a:xfrm>
            <a:off x="4001175" y="538450"/>
            <a:ext cx="3313500" cy="1614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1pPr>
            <a:lvl2pPr lvl="1">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2pPr>
            <a:lvl3pPr lvl="2">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3pPr>
            <a:lvl4pPr lvl="3">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4pPr>
            <a:lvl5pPr lvl="4">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5pPr>
            <a:lvl6pPr lvl="5">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6pPr>
            <a:lvl7pPr lvl="6">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7pPr>
            <a:lvl8pPr lvl="7">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8pPr>
            <a:lvl9pPr lvl="8">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9pPr>
          </a:lstStyle>
          <a:p/>
        </p:txBody>
      </p:sp>
      <p:sp>
        <p:nvSpPr>
          <p:cNvPr id="912" name="Google Shape;912;p105"/>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913" name="Google Shape;913;p105"/>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914" name="Google Shape;914;p105"/>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915" name="Google Shape;915;p10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916" name="Google Shape;916;p1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917" name="Shape 917"/>
        <p:cNvGrpSpPr/>
        <p:nvPr/>
      </p:nvGrpSpPr>
      <p:grpSpPr>
        <a:xfrm>
          <a:off x="0" y="0"/>
          <a:ext cx="0" cy="0"/>
          <a:chOff x="0" y="0"/>
          <a:chExt cx="0" cy="0"/>
        </a:xfrm>
      </p:grpSpPr>
      <p:sp>
        <p:nvSpPr>
          <p:cNvPr id="918" name="Google Shape;918;p106"/>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19" name="Google Shape;919;p106"/>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20" name="Google Shape;920;p106"/>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921" name="Google Shape;921;p106"/>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22" name="Google Shape;922;p106"/>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23" name="Google Shape;923;p106"/>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24" name="Google Shape;924;p106"/>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925" name="Google Shape;925;p106"/>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26" name="Google Shape;926;p106"/>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927" name="Google Shape;927;p106"/>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28" name="Google Shape;928;p106"/>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929" name="Google Shape;929;p106"/>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30" name="Google Shape;930;p106"/>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931" name="Google Shape;931;p10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32" name="Google Shape;932;p1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933" name="Shape 933"/>
        <p:cNvGrpSpPr/>
        <p:nvPr/>
      </p:nvGrpSpPr>
      <p:grpSpPr>
        <a:xfrm>
          <a:off x="0" y="0"/>
          <a:ext cx="0" cy="0"/>
          <a:chOff x="0" y="0"/>
          <a:chExt cx="0" cy="0"/>
        </a:xfrm>
      </p:grpSpPr>
      <p:sp>
        <p:nvSpPr>
          <p:cNvPr id="934" name="Google Shape;934;p107"/>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35" name="Google Shape;935;p107"/>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lgn="ctr">
              <a:spcBef>
                <a:spcPts val="0"/>
              </a:spcBef>
              <a:spcAft>
                <a:spcPts val="0"/>
              </a:spcAft>
              <a:buSzPts val="2700"/>
              <a:buFont typeface="Inter"/>
              <a:buNone/>
              <a:defRPr b="1" sz="2700">
                <a:latin typeface="Inter"/>
                <a:ea typeface="Inter"/>
                <a:cs typeface="Inter"/>
                <a:sym typeface="Inter"/>
              </a:defRPr>
            </a:lvl2pPr>
            <a:lvl3pPr lvl="2" algn="ctr">
              <a:spcBef>
                <a:spcPts val="0"/>
              </a:spcBef>
              <a:spcAft>
                <a:spcPts val="0"/>
              </a:spcAft>
              <a:buSzPts val="2700"/>
              <a:buFont typeface="Inter"/>
              <a:buNone/>
              <a:defRPr b="1" sz="2700">
                <a:latin typeface="Inter"/>
                <a:ea typeface="Inter"/>
                <a:cs typeface="Inter"/>
                <a:sym typeface="Inter"/>
              </a:defRPr>
            </a:lvl3pPr>
            <a:lvl4pPr lvl="3" algn="ctr">
              <a:spcBef>
                <a:spcPts val="0"/>
              </a:spcBef>
              <a:spcAft>
                <a:spcPts val="0"/>
              </a:spcAft>
              <a:buSzPts val="2700"/>
              <a:buFont typeface="Inter"/>
              <a:buNone/>
              <a:defRPr b="1" sz="2700">
                <a:latin typeface="Inter"/>
                <a:ea typeface="Inter"/>
                <a:cs typeface="Inter"/>
                <a:sym typeface="Inter"/>
              </a:defRPr>
            </a:lvl4pPr>
            <a:lvl5pPr lvl="4" algn="ctr">
              <a:spcBef>
                <a:spcPts val="0"/>
              </a:spcBef>
              <a:spcAft>
                <a:spcPts val="0"/>
              </a:spcAft>
              <a:buSzPts val="2700"/>
              <a:buFont typeface="Inter"/>
              <a:buNone/>
              <a:defRPr b="1" sz="2700">
                <a:latin typeface="Inter"/>
                <a:ea typeface="Inter"/>
                <a:cs typeface="Inter"/>
                <a:sym typeface="Inter"/>
              </a:defRPr>
            </a:lvl5pPr>
            <a:lvl6pPr lvl="5" algn="ctr">
              <a:spcBef>
                <a:spcPts val="0"/>
              </a:spcBef>
              <a:spcAft>
                <a:spcPts val="0"/>
              </a:spcAft>
              <a:buSzPts val="2700"/>
              <a:buFont typeface="Inter"/>
              <a:buNone/>
              <a:defRPr b="1" sz="2700">
                <a:latin typeface="Inter"/>
                <a:ea typeface="Inter"/>
                <a:cs typeface="Inter"/>
                <a:sym typeface="Inter"/>
              </a:defRPr>
            </a:lvl6pPr>
            <a:lvl7pPr lvl="6" algn="ctr">
              <a:spcBef>
                <a:spcPts val="0"/>
              </a:spcBef>
              <a:spcAft>
                <a:spcPts val="0"/>
              </a:spcAft>
              <a:buSzPts val="2700"/>
              <a:buFont typeface="Inter"/>
              <a:buNone/>
              <a:defRPr b="1" sz="2700">
                <a:latin typeface="Inter"/>
                <a:ea typeface="Inter"/>
                <a:cs typeface="Inter"/>
                <a:sym typeface="Inter"/>
              </a:defRPr>
            </a:lvl7pPr>
            <a:lvl8pPr lvl="7" algn="ctr">
              <a:spcBef>
                <a:spcPts val="0"/>
              </a:spcBef>
              <a:spcAft>
                <a:spcPts val="0"/>
              </a:spcAft>
              <a:buSzPts val="2700"/>
              <a:buFont typeface="Inter"/>
              <a:buNone/>
              <a:defRPr b="1" sz="2700">
                <a:latin typeface="Inter"/>
                <a:ea typeface="Inter"/>
                <a:cs typeface="Inter"/>
                <a:sym typeface="Inter"/>
              </a:defRPr>
            </a:lvl8pPr>
            <a:lvl9pPr lvl="8" algn="ctr">
              <a:spcBef>
                <a:spcPts val="0"/>
              </a:spcBef>
              <a:spcAft>
                <a:spcPts val="0"/>
              </a:spcAft>
              <a:buSzPts val="2700"/>
              <a:buFont typeface="Inter"/>
              <a:buNone/>
              <a:defRPr b="1" sz="2700">
                <a:latin typeface="Inter"/>
                <a:ea typeface="Inter"/>
                <a:cs typeface="Inter"/>
                <a:sym typeface="Inter"/>
              </a:defRPr>
            </a:lvl9pPr>
          </a:lstStyle>
          <a:p/>
        </p:txBody>
      </p:sp>
      <p:pic>
        <p:nvPicPr>
          <p:cNvPr id="936" name="Google Shape;936;p10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37" name="Google Shape;937;p1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938" name="Shape 938"/>
        <p:cNvGrpSpPr/>
        <p:nvPr/>
      </p:nvGrpSpPr>
      <p:grpSpPr>
        <a:xfrm>
          <a:off x="0" y="0"/>
          <a:ext cx="0" cy="0"/>
          <a:chOff x="0" y="0"/>
          <a:chExt cx="0" cy="0"/>
        </a:xfrm>
      </p:grpSpPr>
      <p:sp>
        <p:nvSpPr>
          <p:cNvPr id="939" name="Google Shape;939;p108"/>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940" name="Google Shape;940;p108"/>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41" name="Google Shape;941;p108"/>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942" name="Google Shape;942;p10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43" name="Google Shape;943;p1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944" name="Shape 944"/>
        <p:cNvGrpSpPr/>
        <p:nvPr/>
      </p:nvGrpSpPr>
      <p:grpSpPr>
        <a:xfrm>
          <a:off x="0" y="0"/>
          <a:ext cx="0" cy="0"/>
          <a:chOff x="0" y="0"/>
          <a:chExt cx="0" cy="0"/>
        </a:xfrm>
      </p:grpSpPr>
      <p:pic>
        <p:nvPicPr>
          <p:cNvPr id="945" name="Google Shape;945;p109"/>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946" name="Google Shape;946;p109"/>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47" name="Google Shape;947;p109"/>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48" name="Google Shape;948;p109"/>
          <p:cNvSpPr/>
          <p:nvPr>
            <p:ph idx="2" type="pic"/>
          </p:nvPr>
        </p:nvSpPr>
        <p:spPr>
          <a:xfrm>
            <a:off x="4030605" y="729563"/>
            <a:ext cx="5287800" cy="3656700"/>
          </a:xfrm>
          <a:prstGeom prst="roundRect">
            <a:avLst>
              <a:gd fmla="val 858" name="adj"/>
            </a:avLst>
          </a:prstGeom>
          <a:noFill/>
          <a:ln>
            <a:noFill/>
          </a:ln>
        </p:spPr>
      </p:sp>
      <p:pic>
        <p:nvPicPr>
          <p:cNvPr id="949" name="Google Shape;949;p109"/>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950" name="Google Shape;950;p1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951" name="Shape 951"/>
        <p:cNvGrpSpPr/>
        <p:nvPr/>
      </p:nvGrpSpPr>
      <p:grpSpPr>
        <a:xfrm>
          <a:off x="0" y="0"/>
          <a:ext cx="0" cy="0"/>
          <a:chOff x="0" y="0"/>
          <a:chExt cx="0" cy="0"/>
        </a:xfrm>
      </p:grpSpPr>
      <p:sp>
        <p:nvSpPr>
          <p:cNvPr id="952" name="Google Shape;952;p110"/>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53" name="Google Shape;953;p11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54" name="Google Shape;954;p110"/>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955" name="Google Shape;955;p110"/>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956" name="Google Shape;956;p110"/>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957" name="Google Shape;957;p110"/>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958" name="Google Shape;958;p1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959" name="Shape 959"/>
        <p:cNvGrpSpPr/>
        <p:nvPr/>
      </p:nvGrpSpPr>
      <p:grpSpPr>
        <a:xfrm>
          <a:off x="0" y="0"/>
          <a:ext cx="0" cy="0"/>
          <a:chOff x="0" y="0"/>
          <a:chExt cx="0" cy="0"/>
        </a:xfrm>
      </p:grpSpPr>
      <p:sp>
        <p:nvSpPr>
          <p:cNvPr id="960" name="Google Shape;960;p11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61" name="Google Shape;961;p111"/>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962" name="Google Shape;962;p111"/>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963" name="Google Shape;963;p111"/>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964" name="Google Shape;964;p111"/>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965" name="Google Shape;965;p1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66" name="Google Shape;966;p1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967" name="Shape 967"/>
        <p:cNvGrpSpPr/>
        <p:nvPr/>
      </p:nvGrpSpPr>
      <p:grpSpPr>
        <a:xfrm>
          <a:off x="0" y="0"/>
          <a:ext cx="0" cy="0"/>
          <a:chOff x="0" y="0"/>
          <a:chExt cx="0" cy="0"/>
        </a:xfrm>
      </p:grpSpPr>
      <p:sp>
        <p:nvSpPr>
          <p:cNvPr id="968" name="Google Shape;968;p112"/>
          <p:cNvSpPr/>
          <p:nvPr/>
        </p:nvSpPr>
        <p:spPr>
          <a:xfrm>
            <a:off x="4572000" y="10067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69" name="Google Shape;969;p112"/>
          <p:cNvSpPr/>
          <p:nvPr/>
        </p:nvSpPr>
        <p:spPr>
          <a:xfrm>
            <a:off x="1700" y="10067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70" name="Google Shape;970;p112"/>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971" name="Google Shape;971;p1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72" name="Google Shape;972;p1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73" name="Google Shape;973;p112"/>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74" name="Google Shape;974;p112"/>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75" name="Google Shape;975;p112"/>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76" name="Google Shape;976;p112"/>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977" name="Shape 977"/>
        <p:cNvGrpSpPr/>
        <p:nvPr/>
      </p:nvGrpSpPr>
      <p:grpSpPr>
        <a:xfrm>
          <a:off x="0" y="0"/>
          <a:ext cx="0" cy="0"/>
          <a:chOff x="0" y="0"/>
          <a:chExt cx="0" cy="0"/>
        </a:xfrm>
      </p:grpSpPr>
      <p:pic>
        <p:nvPicPr>
          <p:cNvPr id="978" name="Google Shape;978;p11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79" name="Google Shape;979;p1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980" name="Shape 980"/>
        <p:cNvGrpSpPr/>
        <p:nvPr/>
      </p:nvGrpSpPr>
      <p:grpSpPr>
        <a:xfrm>
          <a:off x="0" y="0"/>
          <a:ext cx="0" cy="0"/>
          <a:chOff x="0" y="0"/>
          <a:chExt cx="0" cy="0"/>
        </a:xfrm>
      </p:grpSpPr>
      <p:sp>
        <p:nvSpPr>
          <p:cNvPr id="981" name="Google Shape;981;p114"/>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82" name="Google Shape;982;p114"/>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83" name="Google Shape;983;p114"/>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84" name="Google Shape;984;p114"/>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85" name="Google Shape;985;p114"/>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86" name="Google Shape;986;p114"/>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87" name="Google Shape;987;p114"/>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88" name="Google Shape;988;p114"/>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89" name="Google Shape;989;p114"/>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990" name="Google Shape;990;p1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91" name="Google Shape;991;p1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992" name="Shape 992"/>
        <p:cNvGrpSpPr/>
        <p:nvPr/>
      </p:nvGrpSpPr>
      <p:grpSpPr>
        <a:xfrm>
          <a:off x="0" y="0"/>
          <a:ext cx="0" cy="0"/>
          <a:chOff x="0" y="0"/>
          <a:chExt cx="0" cy="0"/>
        </a:xfrm>
      </p:grpSpPr>
      <p:sp>
        <p:nvSpPr>
          <p:cNvPr id="993" name="Google Shape;993;p115"/>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94" name="Google Shape;994;p115"/>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95" name="Google Shape;995;p115"/>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96" name="Google Shape;996;p115"/>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97" name="Google Shape;997;p11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998" name="Google Shape;998;p11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99" name="Google Shape;999;p1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1000" name="Shape 1000"/>
        <p:cNvGrpSpPr/>
        <p:nvPr/>
      </p:nvGrpSpPr>
      <p:grpSpPr>
        <a:xfrm>
          <a:off x="0" y="0"/>
          <a:ext cx="0" cy="0"/>
          <a:chOff x="0" y="0"/>
          <a:chExt cx="0" cy="0"/>
        </a:xfrm>
      </p:grpSpPr>
      <p:sp>
        <p:nvSpPr>
          <p:cNvPr id="1001" name="Google Shape;1001;p11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002" name="Google Shape;1002;p11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03" name="Google Shape;1003;p116"/>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04" name="Google Shape;1004;p116"/>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05" name="Google Shape;1005;p116"/>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06" name="Google Shape;1006;p116"/>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07" name="Google Shape;1007;p116"/>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08" name="Google Shape;1008;p116"/>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09" name="Google Shape;1009;p116"/>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10" name="Google Shape;1010;p116"/>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011" name="Google Shape;1011;p116"/>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12" name="Google Shape;1012;p116"/>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013" name="Google Shape;1013;p116"/>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14" name="Google Shape;1014;p116"/>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1015" name="Google Shape;1015;p11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16" name="Google Shape;1016;p1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1017" name="Shape 1017"/>
        <p:cNvGrpSpPr/>
        <p:nvPr/>
      </p:nvGrpSpPr>
      <p:grpSpPr>
        <a:xfrm>
          <a:off x="0" y="0"/>
          <a:ext cx="0" cy="0"/>
          <a:chOff x="0" y="0"/>
          <a:chExt cx="0" cy="0"/>
        </a:xfrm>
      </p:grpSpPr>
      <p:sp>
        <p:nvSpPr>
          <p:cNvPr id="1018" name="Google Shape;1018;p117"/>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19" name="Google Shape;1019;p117"/>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20" name="Google Shape;1020;p117"/>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21" name="Google Shape;1021;p117"/>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22" name="Google Shape;1022;p117"/>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23" name="Google Shape;1023;p117"/>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24" name="Google Shape;1024;p117"/>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025" name="Google Shape;1025;p11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26" name="Google Shape;1026;p1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027" name="Shape 1027"/>
        <p:cNvGrpSpPr/>
        <p:nvPr/>
      </p:nvGrpSpPr>
      <p:grpSpPr>
        <a:xfrm>
          <a:off x="0" y="0"/>
          <a:ext cx="0" cy="0"/>
          <a:chOff x="0" y="0"/>
          <a:chExt cx="0" cy="0"/>
        </a:xfrm>
      </p:grpSpPr>
      <p:sp>
        <p:nvSpPr>
          <p:cNvPr id="1028" name="Google Shape;1028;p118"/>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29" name="Google Shape;1029;p118"/>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30" name="Google Shape;1030;p118"/>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031" name="Google Shape;1031;p118"/>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32" name="Google Shape;1032;p118"/>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33" name="Google Shape;1033;p118"/>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034" name="Google Shape;1034;p118"/>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35" name="Google Shape;1035;p118"/>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36" name="Google Shape;1036;p118"/>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037" name="Google Shape;1037;p118"/>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038" name="Google Shape;1038;p118"/>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039" name="Google Shape;1039;p118"/>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040" name="Google Shape;1040;p118"/>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41" name="Google Shape;1041;p118"/>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42" name="Google Shape;1042;p118"/>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043" name="Google Shape;1043;p118"/>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44" name="Google Shape;1044;p118"/>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045" name="Google Shape;1045;p118"/>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046" name="Google Shape;1046;p118"/>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1047" name="Google Shape;1047;p11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48" name="Google Shape;1048;p1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049" name="Shape 1049"/>
        <p:cNvGrpSpPr/>
        <p:nvPr/>
      </p:nvGrpSpPr>
      <p:grpSpPr>
        <a:xfrm>
          <a:off x="0" y="0"/>
          <a:ext cx="0" cy="0"/>
          <a:chOff x="0" y="0"/>
          <a:chExt cx="0" cy="0"/>
        </a:xfrm>
      </p:grpSpPr>
      <p:sp>
        <p:nvSpPr>
          <p:cNvPr id="1050" name="Google Shape;1050;p119"/>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51" name="Google Shape;1051;p11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52" name="Google Shape;1052;p119"/>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53" name="Google Shape;1053;p119"/>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54" name="Google Shape;1054;p119"/>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55" name="Google Shape;1055;p119"/>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56" name="Google Shape;1056;p119"/>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57" name="Google Shape;1057;p119"/>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58" name="Google Shape;1058;p119"/>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59" name="Google Shape;1059;p119"/>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60" name="Google Shape;1060;p11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61" name="Google Shape;1061;p1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062" name="Shape 1062"/>
        <p:cNvGrpSpPr/>
        <p:nvPr/>
      </p:nvGrpSpPr>
      <p:grpSpPr>
        <a:xfrm>
          <a:off x="0" y="0"/>
          <a:ext cx="0" cy="0"/>
          <a:chOff x="0" y="0"/>
          <a:chExt cx="0" cy="0"/>
        </a:xfrm>
      </p:grpSpPr>
      <p:sp>
        <p:nvSpPr>
          <p:cNvPr id="1063" name="Google Shape;1063;p120"/>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64" name="Google Shape;1064;p120"/>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65" name="Google Shape;1065;p120"/>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66" name="Google Shape;1066;p120"/>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67" name="Google Shape;1067;p120"/>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68" name="Google Shape;1068;p120"/>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69" name="Google Shape;1069;p120"/>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70" name="Google Shape;1070;p120"/>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71" name="Google Shape;1071;p120"/>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72" name="Google Shape;1072;p12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73" name="Google Shape;1073;p1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074" name="Shape 1074"/>
        <p:cNvGrpSpPr/>
        <p:nvPr/>
      </p:nvGrpSpPr>
      <p:grpSpPr>
        <a:xfrm>
          <a:off x="0" y="0"/>
          <a:ext cx="0" cy="0"/>
          <a:chOff x="0" y="0"/>
          <a:chExt cx="0" cy="0"/>
        </a:xfrm>
      </p:grpSpPr>
      <p:sp>
        <p:nvSpPr>
          <p:cNvPr id="1075" name="Google Shape;1075;p121"/>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6" name="Google Shape;1076;p121"/>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7" name="Google Shape;1077;p121"/>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78" name="Google Shape;1078;p121"/>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79" name="Google Shape;1079;p121"/>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80" name="Google Shape;1080;p121"/>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81" name="Google Shape;1081;p121"/>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82" name="Google Shape;1082;p121"/>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83" name="Google Shape;1083;p121"/>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84" name="Google Shape;1084;p121"/>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85" name="Google Shape;1085;p12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86" name="Google Shape;1086;p1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087" name="Shape 1087"/>
        <p:cNvGrpSpPr/>
        <p:nvPr/>
      </p:nvGrpSpPr>
      <p:grpSpPr>
        <a:xfrm>
          <a:off x="0" y="0"/>
          <a:ext cx="0" cy="0"/>
          <a:chOff x="0" y="0"/>
          <a:chExt cx="0" cy="0"/>
        </a:xfrm>
      </p:grpSpPr>
      <p:sp>
        <p:nvSpPr>
          <p:cNvPr id="1088" name="Google Shape;1088;p12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89" name="Google Shape;1089;p122"/>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0" name="Google Shape;1090;p122"/>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1" name="Google Shape;1091;p122"/>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2" name="Google Shape;1092;p122"/>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3" name="Google Shape;1093;p122"/>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4" name="Google Shape;1094;p122"/>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5" name="Google Shape;1095;p122"/>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6" name="Google Shape;1096;p122"/>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97" name="Google Shape;1097;p122"/>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098" name="Google Shape;1098;p122"/>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99" name="Google Shape;1099;p122"/>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100" name="Google Shape;1100;p122"/>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101" name="Google Shape;1101;p122"/>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102" name="Google Shape;1102;p122"/>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03" name="Google Shape;1103;p122"/>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04" name="Google Shape;1104;p122"/>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105" name="Google Shape;1105;p12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06" name="Google Shape;1106;p1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329153" y="342900"/>
            <a:ext cx="2485800" cy="3111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2" name="Google Shape;52;p13"/>
          <p:cNvSpPr txBox="1"/>
          <p:nvPr>
            <p:ph type="title"/>
          </p:nvPr>
        </p:nvSpPr>
        <p:spPr>
          <a:xfrm>
            <a:off x="329153" y="1457325"/>
            <a:ext cx="5364000" cy="22290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3" name="Google Shape;53;p13"/>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54" name="Google Shape;54;p13"/>
          <p:cNvSpPr txBox="1"/>
          <p:nvPr>
            <p:ph idx="2" type="subTitle"/>
          </p:nvPr>
        </p:nvSpPr>
        <p:spPr>
          <a:xfrm>
            <a:off x="6329115" y="342900"/>
            <a:ext cx="2485800" cy="311100"/>
          </a:xfrm>
          <a:prstGeom prst="rect">
            <a:avLst/>
          </a:prstGeom>
        </p:spPr>
        <p:txBody>
          <a:bodyPr anchorCtr="0" anchor="t" bIns="0" lIns="0" spcFirstLastPara="1" rIns="0" wrap="square" tIns="0">
            <a:norm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107" name="Shape 1107"/>
        <p:cNvGrpSpPr/>
        <p:nvPr/>
      </p:nvGrpSpPr>
      <p:grpSpPr>
        <a:xfrm>
          <a:off x="0" y="0"/>
          <a:ext cx="0" cy="0"/>
          <a:chOff x="0" y="0"/>
          <a:chExt cx="0" cy="0"/>
        </a:xfrm>
      </p:grpSpPr>
      <p:sp>
        <p:nvSpPr>
          <p:cNvPr id="1108" name="Google Shape;1108;p12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09" name="Google Shape;1109;p123"/>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0" name="Google Shape;1110;p123"/>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1" name="Google Shape;1111;p123"/>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2" name="Google Shape;1112;p123"/>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3" name="Google Shape;1113;p123"/>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4" name="Google Shape;1114;p123"/>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5" name="Google Shape;1115;p123"/>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6" name="Google Shape;1116;p123"/>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117" name="Google Shape;1117;p123"/>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118" name="Google Shape;1118;p123"/>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19" name="Google Shape;1119;p123"/>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120" name="Google Shape;1120;p123"/>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21" name="Google Shape;1121;p123"/>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122" name="Google Shape;1122;p123"/>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123" name="Google Shape;1123;p123"/>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124" name="Google Shape;1124;p123"/>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125" name="Google Shape;1125;p12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26" name="Google Shape;1126;p1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127" name="Shape 1127"/>
        <p:cNvGrpSpPr/>
        <p:nvPr/>
      </p:nvGrpSpPr>
      <p:grpSpPr>
        <a:xfrm>
          <a:off x="0" y="0"/>
          <a:ext cx="0" cy="0"/>
          <a:chOff x="0" y="0"/>
          <a:chExt cx="0" cy="0"/>
        </a:xfrm>
      </p:grpSpPr>
      <p:sp>
        <p:nvSpPr>
          <p:cNvPr id="1128" name="Google Shape;1128;p12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29" name="Google Shape;1129;p124"/>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30" name="Google Shape;1130;p124"/>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131" name="Google Shape;1131;p124"/>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32" name="Google Shape;1132;p124"/>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133" name="Google Shape;1133;p12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34" name="Google Shape;1134;p1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135" name="Shape 1135"/>
        <p:cNvGrpSpPr/>
        <p:nvPr/>
      </p:nvGrpSpPr>
      <p:grpSpPr>
        <a:xfrm>
          <a:off x="0" y="0"/>
          <a:ext cx="0" cy="0"/>
          <a:chOff x="0" y="0"/>
          <a:chExt cx="0" cy="0"/>
        </a:xfrm>
      </p:grpSpPr>
      <p:sp>
        <p:nvSpPr>
          <p:cNvPr id="1136" name="Google Shape;1136;p125"/>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137" name="Google Shape;1137;p12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138" name="Google Shape;1138;p12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39" name="Google Shape;1139;p125"/>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40" name="Google Shape;1140;p125"/>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41" name="Google Shape;1141;p125"/>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42" name="Google Shape;1142;p125"/>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43" name="Google Shape;1143;p125"/>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44" name="Google Shape;1144;p125"/>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145" name="Google Shape;1145;p12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46" name="Google Shape;1146;p1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147" name="Shape 1147"/>
        <p:cNvGrpSpPr/>
        <p:nvPr/>
      </p:nvGrpSpPr>
      <p:grpSpPr>
        <a:xfrm>
          <a:off x="0" y="0"/>
          <a:ext cx="0" cy="0"/>
          <a:chOff x="0" y="0"/>
          <a:chExt cx="0" cy="0"/>
        </a:xfrm>
      </p:grpSpPr>
      <p:sp>
        <p:nvSpPr>
          <p:cNvPr id="1148" name="Google Shape;1148;p126"/>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149" name="Google Shape;1149;p126"/>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150" name="Google Shape;1150;p126"/>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51" name="Google Shape;1151;p126"/>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52" name="Google Shape;1152;p126"/>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53" name="Google Shape;1153;p126"/>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54" name="Google Shape;1154;p126"/>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55" name="Google Shape;1155;p126"/>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56" name="Google Shape;1156;p126"/>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57" name="Google Shape;1157;p126"/>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58" name="Google Shape;1158;p126"/>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159" name="Google Shape;1159;p12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60" name="Google Shape;1160;p1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161" name="Shape 1161"/>
        <p:cNvGrpSpPr/>
        <p:nvPr/>
      </p:nvGrpSpPr>
      <p:grpSpPr>
        <a:xfrm>
          <a:off x="0" y="0"/>
          <a:ext cx="0" cy="0"/>
          <a:chOff x="0" y="0"/>
          <a:chExt cx="0" cy="0"/>
        </a:xfrm>
      </p:grpSpPr>
      <p:sp>
        <p:nvSpPr>
          <p:cNvPr id="1162" name="Google Shape;1162;p127"/>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163" name="Google Shape;1163;p127"/>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1164" name="Google Shape;1164;p127"/>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165" name="Google Shape;1165;p127"/>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1166" name="Google Shape;1166;p12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67" name="Google Shape;1167;p1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1168" name="Shape 1168"/>
        <p:cNvGrpSpPr/>
        <p:nvPr/>
      </p:nvGrpSpPr>
      <p:grpSpPr>
        <a:xfrm>
          <a:off x="0" y="0"/>
          <a:ext cx="0" cy="0"/>
          <a:chOff x="0" y="0"/>
          <a:chExt cx="0" cy="0"/>
        </a:xfrm>
      </p:grpSpPr>
      <p:pic>
        <p:nvPicPr>
          <p:cNvPr id="1169" name="Google Shape;1169;p12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170" name="Google Shape;1170;p1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171" name="Shape 1171"/>
        <p:cNvGrpSpPr/>
        <p:nvPr/>
      </p:nvGrpSpPr>
      <p:grpSpPr>
        <a:xfrm>
          <a:off x="0" y="0"/>
          <a:ext cx="0" cy="0"/>
          <a:chOff x="0" y="0"/>
          <a:chExt cx="0" cy="0"/>
        </a:xfrm>
      </p:grpSpPr>
      <p:pic>
        <p:nvPicPr>
          <p:cNvPr id="1172" name="Google Shape;1172;p12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173" name="Google Shape;1173;p1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5"/>
                </a:solidFill>
                <a:latin typeface="JetBrains Mono"/>
                <a:ea typeface="JetBrains Mono"/>
                <a:cs typeface="JetBrains Mono"/>
                <a:sym typeface="JetBrains Mono"/>
              </a:defRPr>
            </a:lvl1pPr>
            <a:lvl2pPr lvl="1" algn="r">
              <a:buNone/>
              <a:defRPr sz="900">
                <a:solidFill>
                  <a:schemeClr val="accent5"/>
                </a:solidFill>
                <a:latin typeface="JetBrains Mono"/>
                <a:ea typeface="JetBrains Mono"/>
                <a:cs typeface="JetBrains Mono"/>
                <a:sym typeface="JetBrains Mono"/>
              </a:defRPr>
            </a:lvl2pPr>
            <a:lvl3pPr lvl="2" algn="r">
              <a:buNone/>
              <a:defRPr sz="900">
                <a:solidFill>
                  <a:schemeClr val="accent5"/>
                </a:solidFill>
                <a:latin typeface="JetBrains Mono"/>
                <a:ea typeface="JetBrains Mono"/>
                <a:cs typeface="JetBrains Mono"/>
                <a:sym typeface="JetBrains Mono"/>
              </a:defRPr>
            </a:lvl3pPr>
            <a:lvl4pPr lvl="3" algn="r">
              <a:buNone/>
              <a:defRPr sz="900">
                <a:solidFill>
                  <a:schemeClr val="accent5"/>
                </a:solidFill>
                <a:latin typeface="JetBrains Mono"/>
                <a:ea typeface="JetBrains Mono"/>
                <a:cs typeface="JetBrains Mono"/>
                <a:sym typeface="JetBrains Mono"/>
              </a:defRPr>
            </a:lvl4pPr>
            <a:lvl5pPr lvl="4" algn="r">
              <a:buNone/>
              <a:defRPr sz="900">
                <a:solidFill>
                  <a:schemeClr val="accent5"/>
                </a:solidFill>
                <a:latin typeface="JetBrains Mono"/>
                <a:ea typeface="JetBrains Mono"/>
                <a:cs typeface="JetBrains Mono"/>
                <a:sym typeface="JetBrains Mono"/>
              </a:defRPr>
            </a:lvl5pPr>
            <a:lvl6pPr lvl="5" algn="r">
              <a:buNone/>
              <a:defRPr sz="900">
                <a:solidFill>
                  <a:schemeClr val="accent5"/>
                </a:solidFill>
                <a:latin typeface="JetBrains Mono"/>
                <a:ea typeface="JetBrains Mono"/>
                <a:cs typeface="JetBrains Mono"/>
                <a:sym typeface="JetBrains Mono"/>
              </a:defRPr>
            </a:lvl6pPr>
            <a:lvl7pPr lvl="6" algn="r">
              <a:buNone/>
              <a:defRPr sz="900">
                <a:solidFill>
                  <a:schemeClr val="accent5"/>
                </a:solidFill>
                <a:latin typeface="JetBrains Mono"/>
                <a:ea typeface="JetBrains Mono"/>
                <a:cs typeface="JetBrains Mono"/>
                <a:sym typeface="JetBrains Mono"/>
              </a:defRPr>
            </a:lvl7pPr>
            <a:lvl8pPr lvl="7" algn="r">
              <a:buNone/>
              <a:defRPr sz="900">
                <a:solidFill>
                  <a:schemeClr val="accent5"/>
                </a:solidFill>
                <a:latin typeface="JetBrains Mono"/>
                <a:ea typeface="JetBrains Mono"/>
                <a:cs typeface="JetBrains Mono"/>
                <a:sym typeface="JetBrains Mono"/>
              </a:defRPr>
            </a:lvl8pPr>
            <a:lvl9pPr lvl="8"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174" name="Shape 1174"/>
        <p:cNvGrpSpPr/>
        <p:nvPr/>
      </p:nvGrpSpPr>
      <p:grpSpPr>
        <a:xfrm>
          <a:off x="0" y="0"/>
          <a:ext cx="0" cy="0"/>
          <a:chOff x="0" y="0"/>
          <a:chExt cx="0" cy="0"/>
        </a:xfrm>
      </p:grpSpPr>
      <p:sp>
        <p:nvSpPr>
          <p:cNvPr id="1175" name="Google Shape;1175;p130"/>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76" name="Google Shape;1176;p130"/>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77" name="Google Shape;1177;p130"/>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178" name="Google Shape;1178;p13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79" name="Google Shape;1179;p1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180" name="Shape 1180"/>
        <p:cNvGrpSpPr/>
        <p:nvPr/>
      </p:nvGrpSpPr>
      <p:grpSpPr>
        <a:xfrm>
          <a:off x="0" y="0"/>
          <a:ext cx="0" cy="0"/>
          <a:chOff x="0" y="0"/>
          <a:chExt cx="0" cy="0"/>
        </a:xfrm>
      </p:grpSpPr>
      <p:sp>
        <p:nvSpPr>
          <p:cNvPr id="1181" name="Google Shape;1181;p131"/>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2" name="Google Shape;1182;p131"/>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3" name="Google Shape;1183;p131"/>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84" name="Google Shape;1184;p131"/>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185" name="Google Shape;1185;p13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86" name="Google Shape;1186;p1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187" name="Shape 1187"/>
        <p:cNvGrpSpPr/>
        <p:nvPr/>
      </p:nvGrpSpPr>
      <p:grpSpPr>
        <a:xfrm>
          <a:off x="0" y="0"/>
          <a:ext cx="0" cy="0"/>
          <a:chOff x="0" y="0"/>
          <a:chExt cx="0" cy="0"/>
        </a:xfrm>
      </p:grpSpPr>
      <p:sp>
        <p:nvSpPr>
          <p:cNvPr id="1188" name="Google Shape;1188;p13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89" name="Google Shape;1189;p132"/>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90" name="Google Shape;1190;p132"/>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191" name="Google Shape;1191;p13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92" name="Google Shape;1192;p1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6" name="Shape 56"/>
        <p:cNvGrpSpPr/>
        <p:nvPr/>
      </p:nvGrpSpPr>
      <p:grpSpPr>
        <a:xfrm>
          <a:off x="0" y="0"/>
          <a:ext cx="0" cy="0"/>
          <a:chOff x="0" y="0"/>
          <a:chExt cx="0" cy="0"/>
        </a:xfrm>
      </p:grpSpPr>
      <p:sp>
        <p:nvSpPr>
          <p:cNvPr id="57" name="Google Shape;57;p15"/>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8" name="Google Shape;58;p15"/>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9" name="Google Shape;59;p15"/>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0" name="Google Shape;60;p15"/>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1193" name="Shape 1193"/>
        <p:cNvGrpSpPr/>
        <p:nvPr/>
      </p:nvGrpSpPr>
      <p:grpSpPr>
        <a:xfrm>
          <a:off x="0" y="0"/>
          <a:ext cx="0" cy="0"/>
          <a:chOff x="0" y="0"/>
          <a:chExt cx="0" cy="0"/>
        </a:xfrm>
      </p:grpSpPr>
      <p:sp>
        <p:nvSpPr>
          <p:cNvPr id="1194" name="Google Shape;1194;p133"/>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95" name="Google Shape;1195;p133"/>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96" name="Google Shape;1196;p133"/>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97" name="Google Shape;1197;p133"/>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98" name="Google Shape;1198;p133"/>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99" name="Google Shape;1199;p133"/>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00" name="Google Shape;1200;p133"/>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01" name="Google Shape;1201;p133"/>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02" name="Google Shape;1202;p133"/>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03" name="Google Shape;1203;p133"/>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04" name="Google Shape;1204;p133"/>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05" name="Google Shape;1205;p133"/>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206" name="Google Shape;1206;p133"/>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1207" name="Google Shape;1207;p133"/>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1208" name="Google Shape;1208;p133"/>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09" name="Google Shape;1209;p133"/>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0" name="Google Shape;1210;p133"/>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1" name="Google Shape;1211;p133"/>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2" name="Google Shape;1212;p133"/>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3" name="Google Shape;1213;p133"/>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4" name="Google Shape;1214;p133"/>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5" name="Google Shape;1215;p133"/>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6" name="Google Shape;1216;p133"/>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7" name="Google Shape;1217;p133"/>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8" name="Google Shape;1218;p133"/>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19" name="Google Shape;1219;p133"/>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220" name="Google Shape;1220;p133"/>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1221" name="Google Shape;1221;p13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22" name="Google Shape;1222;p1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223" name="Shape 1223"/>
        <p:cNvGrpSpPr/>
        <p:nvPr/>
      </p:nvGrpSpPr>
      <p:grpSpPr>
        <a:xfrm>
          <a:off x="0" y="0"/>
          <a:ext cx="0" cy="0"/>
          <a:chOff x="0" y="0"/>
          <a:chExt cx="0" cy="0"/>
        </a:xfrm>
      </p:grpSpPr>
      <p:sp>
        <p:nvSpPr>
          <p:cNvPr id="1224" name="Google Shape;1224;p134"/>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25" name="Google Shape;1225;p134"/>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26" name="Google Shape;1226;p134"/>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27" name="Google Shape;1227;p13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28" name="Google Shape;1228;p134"/>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29" name="Google Shape;1229;p134"/>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30" name="Google Shape;1230;p134"/>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31" name="Google Shape;1231;p134"/>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32" name="Google Shape;1232;p134"/>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33" name="Google Shape;1233;p134"/>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34" name="Google Shape;1234;p134"/>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35" name="Google Shape;1235;p13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36" name="Google Shape;1236;p1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237" name="Shape 1237"/>
        <p:cNvGrpSpPr/>
        <p:nvPr/>
      </p:nvGrpSpPr>
      <p:grpSpPr>
        <a:xfrm>
          <a:off x="0" y="0"/>
          <a:ext cx="0" cy="0"/>
          <a:chOff x="0" y="0"/>
          <a:chExt cx="0" cy="0"/>
        </a:xfrm>
      </p:grpSpPr>
      <p:sp>
        <p:nvSpPr>
          <p:cNvPr id="1238" name="Google Shape;1238;p13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39" name="Google Shape;1239;p13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40" name="Google Shape;1240;p135"/>
          <p:cNvSpPr/>
          <p:nvPr/>
        </p:nvSpPr>
        <p:spPr>
          <a:xfrm>
            <a:off x="330275"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41" name="Google Shape;1241;p135"/>
          <p:cNvSpPr/>
          <p:nvPr/>
        </p:nvSpPr>
        <p:spPr>
          <a:xfrm>
            <a:off x="2524067"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42" name="Google Shape;1242;p135"/>
          <p:cNvSpPr/>
          <p:nvPr/>
        </p:nvSpPr>
        <p:spPr>
          <a:xfrm>
            <a:off x="4717858"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43" name="Google Shape;1243;p135"/>
          <p:cNvSpPr/>
          <p:nvPr/>
        </p:nvSpPr>
        <p:spPr>
          <a:xfrm>
            <a:off x="6911650"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244" name="Google Shape;1244;p135"/>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45" name="Google Shape;1245;p135"/>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46" name="Google Shape;1246;p135"/>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47" name="Google Shape;1247;p135"/>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48" name="Google Shape;1248;p135"/>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49" name="Google Shape;1249;p135"/>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50" name="Google Shape;1250;p135"/>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51" name="Google Shape;1251;p135"/>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52" name="Google Shape;1252;p13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53" name="Google Shape;1253;p1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254" name="Shape 1254"/>
        <p:cNvGrpSpPr/>
        <p:nvPr/>
      </p:nvGrpSpPr>
      <p:grpSpPr>
        <a:xfrm>
          <a:off x="0" y="0"/>
          <a:ext cx="0" cy="0"/>
          <a:chOff x="0" y="0"/>
          <a:chExt cx="0" cy="0"/>
        </a:xfrm>
      </p:grpSpPr>
      <p:sp>
        <p:nvSpPr>
          <p:cNvPr id="1255" name="Google Shape;1255;p13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56" name="Google Shape;1256;p13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57" name="Google Shape;1257;p136"/>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58" name="Google Shape;1258;p136"/>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59" name="Google Shape;1259;p136"/>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60" name="Google Shape;1260;p136"/>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61" name="Google Shape;1261;p136"/>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62" name="Google Shape;1262;p136"/>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63" name="Google Shape;1263;p136"/>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64" name="Google Shape;1264;p136"/>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65" name="Google Shape;1265;p136"/>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66" name="Google Shape;1266;p136"/>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67" name="Google Shape;1267;p136"/>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68" name="Google Shape;1268;p136"/>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69" name="Google Shape;1269;p13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70" name="Google Shape;1270;p1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271" name="Shape 1271"/>
        <p:cNvGrpSpPr/>
        <p:nvPr/>
      </p:nvGrpSpPr>
      <p:grpSpPr>
        <a:xfrm>
          <a:off x="0" y="0"/>
          <a:ext cx="0" cy="0"/>
          <a:chOff x="0" y="0"/>
          <a:chExt cx="0" cy="0"/>
        </a:xfrm>
      </p:grpSpPr>
      <p:sp>
        <p:nvSpPr>
          <p:cNvPr id="1272" name="Google Shape;1272;p13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73" name="Google Shape;1273;p13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74" name="Google Shape;1274;p137"/>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275" name="Google Shape;1275;p137"/>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276" name="Google Shape;1276;p137"/>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77" name="Google Shape;1277;p137"/>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78" name="Google Shape;1278;p137"/>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79" name="Google Shape;1279;p137"/>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80" name="Google Shape;1280;p13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81" name="Google Shape;1281;p1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1282" name="Shape 1282"/>
        <p:cNvGrpSpPr/>
        <p:nvPr/>
      </p:nvGrpSpPr>
      <p:grpSpPr>
        <a:xfrm>
          <a:off x="0" y="0"/>
          <a:ext cx="0" cy="0"/>
          <a:chOff x="0" y="0"/>
          <a:chExt cx="0" cy="0"/>
        </a:xfrm>
      </p:grpSpPr>
      <p:pic>
        <p:nvPicPr>
          <p:cNvPr id="1283" name="Google Shape;1283;p138"/>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1284" name="Shape 1284"/>
        <p:cNvGrpSpPr/>
        <p:nvPr/>
      </p:nvGrpSpPr>
      <p:grpSpPr>
        <a:xfrm>
          <a:off x="0" y="0"/>
          <a:ext cx="0" cy="0"/>
          <a:chOff x="0" y="0"/>
          <a:chExt cx="0" cy="0"/>
        </a:xfrm>
      </p:grpSpPr>
      <p:sp>
        <p:nvSpPr>
          <p:cNvPr id="1285" name="Google Shape;1285;p139"/>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6" name="Google Shape;1286;p139"/>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1287" name="Google Shape;1287;p139"/>
          <p:cNvPicPr preferRelativeResize="0"/>
          <p:nvPr/>
        </p:nvPicPr>
        <p:blipFill>
          <a:blip r:embed="rId3">
            <a:alphaModFix/>
          </a:blip>
          <a:stretch>
            <a:fillRect/>
          </a:stretch>
        </p:blipFill>
        <p:spPr>
          <a:xfrm>
            <a:off x="2889175" y="847725"/>
            <a:ext cx="5694100" cy="2984826"/>
          </a:xfrm>
          <a:prstGeom prst="rect">
            <a:avLst/>
          </a:prstGeom>
          <a:noFill/>
          <a:ln>
            <a:noFill/>
          </a:ln>
        </p:spPr>
      </p:pic>
      <p:sp>
        <p:nvSpPr>
          <p:cNvPr id="1288" name="Google Shape;1288;p139"/>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289" name="Google Shape;1289;p139"/>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1290" name="Shape 1290"/>
        <p:cNvGrpSpPr/>
        <p:nvPr/>
      </p:nvGrpSpPr>
      <p:grpSpPr>
        <a:xfrm>
          <a:off x="0" y="0"/>
          <a:ext cx="0" cy="0"/>
          <a:chOff x="0" y="0"/>
          <a:chExt cx="0" cy="0"/>
        </a:xfrm>
      </p:grpSpPr>
      <p:pic>
        <p:nvPicPr>
          <p:cNvPr id="1291" name="Google Shape;1291;p140"/>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1292" name="Google Shape;1292;p140"/>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293" name="Google Shape;1293;p1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94" name="Google Shape;1294;p140"/>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1295" name="Shape 1295"/>
        <p:cNvGrpSpPr/>
        <p:nvPr/>
      </p:nvGrpSpPr>
      <p:grpSpPr>
        <a:xfrm>
          <a:off x="0" y="0"/>
          <a:ext cx="0" cy="0"/>
          <a:chOff x="0" y="0"/>
          <a:chExt cx="0" cy="0"/>
        </a:xfrm>
      </p:grpSpPr>
      <p:pic>
        <p:nvPicPr>
          <p:cNvPr id="1296" name="Google Shape;1296;p141"/>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297" name="Google Shape;1297;p141"/>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41"/>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41"/>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41"/>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41"/>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41"/>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303" name="Google Shape;1303;p141"/>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04" name="Google Shape;1304;p141"/>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305" name="Google Shape;1305;p141"/>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06" name="Google Shape;1306;p141"/>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307" name="Google Shape;1307;p141"/>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08" name="Google Shape;1308;p141"/>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309" name="Google Shape;1309;p141"/>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10" name="Google Shape;1310;p141"/>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311" name="Google Shape;1311;p141"/>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312" name="Google Shape;1312;p141"/>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pic>
        <p:nvPicPr>
          <p:cNvPr id="1313" name="Google Shape;1313;p141"/>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314" name="Google Shape;1314;p1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1315" name="Shape 1315"/>
        <p:cNvGrpSpPr/>
        <p:nvPr/>
      </p:nvGrpSpPr>
      <p:grpSpPr>
        <a:xfrm>
          <a:off x="0" y="0"/>
          <a:ext cx="0" cy="0"/>
          <a:chOff x="0" y="0"/>
          <a:chExt cx="0" cy="0"/>
        </a:xfrm>
      </p:grpSpPr>
      <p:pic>
        <p:nvPicPr>
          <p:cNvPr id="1316" name="Google Shape;1316;p142"/>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317" name="Google Shape;1317;p142"/>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42"/>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42"/>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20" name="Google Shape;1320;p142"/>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21" name="Google Shape;1321;p142"/>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42"/>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23" name="Google Shape;1323;p142"/>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24" name="Google Shape;1324;p142"/>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2"/>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26" name="Google Shape;1326;p142"/>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27" name="Google Shape;1327;p142"/>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28" name="Google Shape;1328;p142"/>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329" name="Google Shape;1329;p1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61" name="Shape 61"/>
        <p:cNvGrpSpPr/>
        <p:nvPr/>
      </p:nvGrpSpPr>
      <p:grpSpPr>
        <a:xfrm>
          <a:off x="0" y="0"/>
          <a:ext cx="0" cy="0"/>
          <a:chOff x="0" y="0"/>
          <a:chExt cx="0" cy="0"/>
        </a:xfrm>
      </p:grpSpPr>
      <p:sp>
        <p:nvSpPr>
          <p:cNvPr id="62" name="Google Shape;62;p1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3" name="Google Shape;63;p16"/>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64" name="Google Shape;64;p16"/>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5" name="Google Shape;65;p16"/>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1330" name="Shape 1330"/>
        <p:cNvGrpSpPr/>
        <p:nvPr/>
      </p:nvGrpSpPr>
      <p:grpSpPr>
        <a:xfrm>
          <a:off x="0" y="0"/>
          <a:ext cx="0" cy="0"/>
          <a:chOff x="0" y="0"/>
          <a:chExt cx="0" cy="0"/>
        </a:xfrm>
      </p:grpSpPr>
      <p:pic>
        <p:nvPicPr>
          <p:cNvPr id="1331" name="Google Shape;1331;p143"/>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1332" name="Google Shape;1332;p143"/>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3" name="Google Shape;1333;p143"/>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algn="ctr">
              <a:spcBef>
                <a:spcPts val="0"/>
              </a:spcBef>
              <a:spcAft>
                <a:spcPts val="0"/>
              </a:spcAft>
              <a:buSzPts val="2800"/>
              <a:buFont typeface="Inter"/>
              <a:buNone/>
              <a:defRPr sz="2800">
                <a:latin typeface="Inter"/>
                <a:ea typeface="Inter"/>
                <a:cs typeface="Inter"/>
                <a:sym typeface="Inter"/>
              </a:defRPr>
            </a:lvl2pPr>
            <a:lvl3pPr lvl="2" algn="ctr">
              <a:spcBef>
                <a:spcPts val="0"/>
              </a:spcBef>
              <a:spcAft>
                <a:spcPts val="0"/>
              </a:spcAft>
              <a:buSzPts val="2800"/>
              <a:buFont typeface="Inter"/>
              <a:buNone/>
              <a:defRPr sz="2800">
                <a:latin typeface="Inter"/>
                <a:ea typeface="Inter"/>
                <a:cs typeface="Inter"/>
                <a:sym typeface="Inter"/>
              </a:defRPr>
            </a:lvl3pPr>
            <a:lvl4pPr lvl="3" algn="ctr">
              <a:spcBef>
                <a:spcPts val="0"/>
              </a:spcBef>
              <a:spcAft>
                <a:spcPts val="0"/>
              </a:spcAft>
              <a:buSzPts val="2800"/>
              <a:buFont typeface="Inter"/>
              <a:buNone/>
              <a:defRPr sz="2800">
                <a:latin typeface="Inter"/>
                <a:ea typeface="Inter"/>
                <a:cs typeface="Inter"/>
                <a:sym typeface="Inter"/>
              </a:defRPr>
            </a:lvl4pPr>
            <a:lvl5pPr lvl="4" algn="ctr">
              <a:spcBef>
                <a:spcPts val="0"/>
              </a:spcBef>
              <a:spcAft>
                <a:spcPts val="0"/>
              </a:spcAft>
              <a:buSzPts val="2800"/>
              <a:buFont typeface="Inter"/>
              <a:buNone/>
              <a:defRPr sz="2800">
                <a:latin typeface="Inter"/>
                <a:ea typeface="Inter"/>
                <a:cs typeface="Inter"/>
                <a:sym typeface="Inter"/>
              </a:defRPr>
            </a:lvl5pPr>
            <a:lvl6pPr lvl="5" algn="ctr">
              <a:spcBef>
                <a:spcPts val="0"/>
              </a:spcBef>
              <a:spcAft>
                <a:spcPts val="0"/>
              </a:spcAft>
              <a:buSzPts val="2800"/>
              <a:buFont typeface="Inter"/>
              <a:buNone/>
              <a:defRPr sz="2800">
                <a:latin typeface="Inter"/>
                <a:ea typeface="Inter"/>
                <a:cs typeface="Inter"/>
                <a:sym typeface="Inter"/>
              </a:defRPr>
            </a:lvl6pPr>
            <a:lvl7pPr lvl="6" algn="ctr">
              <a:spcBef>
                <a:spcPts val="0"/>
              </a:spcBef>
              <a:spcAft>
                <a:spcPts val="0"/>
              </a:spcAft>
              <a:buSzPts val="2800"/>
              <a:buFont typeface="Inter"/>
              <a:buNone/>
              <a:defRPr sz="2800">
                <a:latin typeface="Inter"/>
                <a:ea typeface="Inter"/>
                <a:cs typeface="Inter"/>
                <a:sym typeface="Inter"/>
              </a:defRPr>
            </a:lvl7pPr>
            <a:lvl8pPr lvl="7" algn="ctr">
              <a:spcBef>
                <a:spcPts val="0"/>
              </a:spcBef>
              <a:spcAft>
                <a:spcPts val="0"/>
              </a:spcAft>
              <a:buSzPts val="2800"/>
              <a:buFont typeface="Inter"/>
              <a:buNone/>
              <a:defRPr sz="2800">
                <a:latin typeface="Inter"/>
                <a:ea typeface="Inter"/>
                <a:cs typeface="Inter"/>
                <a:sym typeface="Inter"/>
              </a:defRPr>
            </a:lvl8pPr>
            <a:lvl9pPr lvl="8"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1334" name="Shape 1334"/>
        <p:cNvGrpSpPr/>
        <p:nvPr/>
      </p:nvGrpSpPr>
      <p:grpSpPr>
        <a:xfrm>
          <a:off x="0" y="0"/>
          <a:ext cx="0" cy="0"/>
          <a:chOff x="0" y="0"/>
          <a:chExt cx="0" cy="0"/>
        </a:xfrm>
      </p:grpSpPr>
      <p:pic>
        <p:nvPicPr>
          <p:cNvPr id="1335" name="Google Shape;1335;p144"/>
          <p:cNvPicPr preferRelativeResize="0"/>
          <p:nvPr/>
        </p:nvPicPr>
        <p:blipFill>
          <a:blip r:embed="rId2">
            <a:alphaModFix/>
          </a:blip>
          <a:stretch>
            <a:fillRect/>
          </a:stretch>
        </p:blipFill>
        <p:spPr>
          <a:xfrm>
            <a:off x="1650" y="0"/>
            <a:ext cx="9144003" cy="5143501"/>
          </a:xfrm>
          <a:prstGeom prst="rect">
            <a:avLst/>
          </a:prstGeom>
          <a:noFill/>
          <a:ln>
            <a:noFill/>
          </a:ln>
        </p:spPr>
      </p:pic>
      <p:sp>
        <p:nvSpPr>
          <p:cNvPr id="1336" name="Google Shape;1336;p144"/>
          <p:cNvSpPr txBox="1"/>
          <p:nvPr/>
        </p:nvSpPr>
        <p:spPr>
          <a:xfrm>
            <a:off x="4099700" y="284500"/>
            <a:ext cx="9135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chemeClr val="accent3"/>
                </a:solidFill>
              </a:rPr>
              <a:t>“</a:t>
            </a:r>
            <a:endParaRPr b="1" sz="10000">
              <a:solidFill>
                <a:schemeClr val="accent3"/>
              </a:solidFill>
            </a:endParaRPr>
          </a:p>
        </p:txBody>
      </p:sp>
      <p:sp>
        <p:nvSpPr>
          <p:cNvPr id="1337" name="Google Shape;1337;p144"/>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1338" name="Google Shape;1338;p144"/>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1339" name="Shape 1339"/>
        <p:cNvGrpSpPr/>
        <p:nvPr/>
      </p:nvGrpSpPr>
      <p:grpSpPr>
        <a:xfrm>
          <a:off x="0" y="0"/>
          <a:ext cx="0" cy="0"/>
          <a:chOff x="0" y="0"/>
          <a:chExt cx="0" cy="0"/>
        </a:xfrm>
      </p:grpSpPr>
      <p:pic>
        <p:nvPicPr>
          <p:cNvPr id="1340" name="Google Shape;1340;p145"/>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341" name="Google Shape;1341;p14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1342" name="Google Shape;1342;p145"/>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1343" name="Google Shape;1343;p145"/>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1344" name="Shape 1344"/>
        <p:cNvGrpSpPr/>
        <p:nvPr/>
      </p:nvGrpSpPr>
      <p:grpSpPr>
        <a:xfrm>
          <a:off x="0" y="0"/>
          <a:ext cx="0" cy="0"/>
          <a:chOff x="0" y="0"/>
          <a:chExt cx="0" cy="0"/>
        </a:xfrm>
      </p:grpSpPr>
      <p:pic>
        <p:nvPicPr>
          <p:cNvPr id="1345" name="Google Shape;1345;p14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46" name="Google Shape;1346;p146"/>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1347" name="Google Shape;1347;p146"/>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1348" name="Google Shape;1348;p146"/>
          <p:cNvSpPr/>
          <p:nvPr>
            <p:ph idx="2" type="pic"/>
          </p:nvPr>
        </p:nvSpPr>
        <p:spPr>
          <a:xfrm>
            <a:off x="1409375" y="3510750"/>
            <a:ext cx="941400" cy="941400"/>
          </a:xfrm>
          <a:prstGeom prst="rect">
            <a:avLst/>
          </a:prstGeom>
          <a:noFill/>
          <a:ln>
            <a:noFill/>
          </a:ln>
        </p:spPr>
      </p:sp>
      <p:sp>
        <p:nvSpPr>
          <p:cNvPr id="1349" name="Google Shape;1349;p146"/>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1350" name="Shape 1350"/>
        <p:cNvGrpSpPr/>
        <p:nvPr/>
      </p:nvGrpSpPr>
      <p:grpSpPr>
        <a:xfrm>
          <a:off x="0" y="0"/>
          <a:ext cx="0" cy="0"/>
          <a:chOff x="0" y="0"/>
          <a:chExt cx="0" cy="0"/>
        </a:xfrm>
      </p:grpSpPr>
      <p:sp>
        <p:nvSpPr>
          <p:cNvPr id="1351" name="Google Shape;1351;p147"/>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1352" name="Google Shape;1352;p147"/>
          <p:cNvSpPr/>
          <p:nvPr>
            <p:ph idx="2" type="pic"/>
          </p:nvPr>
        </p:nvSpPr>
        <p:spPr>
          <a:xfrm>
            <a:off x="600009" y="572653"/>
            <a:ext cx="2470200" cy="2470200"/>
          </a:xfrm>
          <a:prstGeom prst="rect">
            <a:avLst/>
          </a:prstGeom>
          <a:noFill/>
          <a:ln>
            <a:noFill/>
          </a:ln>
        </p:spPr>
      </p:sp>
      <p:sp>
        <p:nvSpPr>
          <p:cNvPr id="1353" name="Google Shape;1353;p147"/>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354" name="Google Shape;1354;p147"/>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1355" name="Google Shape;1355;p147"/>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1356" name="Google Shape;1356;p147"/>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357" name="Google Shape;1357;p1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1358" name="Shape 1358"/>
        <p:cNvGrpSpPr/>
        <p:nvPr/>
      </p:nvGrpSpPr>
      <p:grpSpPr>
        <a:xfrm>
          <a:off x="0" y="0"/>
          <a:ext cx="0" cy="0"/>
          <a:chOff x="0" y="0"/>
          <a:chExt cx="0" cy="0"/>
        </a:xfrm>
      </p:grpSpPr>
      <p:sp>
        <p:nvSpPr>
          <p:cNvPr id="1359" name="Google Shape;1359;p148"/>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1360" name="Google Shape;1360;p148"/>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1361" name="Shape 1361"/>
        <p:cNvGrpSpPr/>
        <p:nvPr/>
      </p:nvGrpSpPr>
      <p:grpSpPr>
        <a:xfrm>
          <a:off x="0" y="0"/>
          <a:ext cx="0" cy="0"/>
          <a:chOff x="0" y="0"/>
          <a:chExt cx="0" cy="0"/>
        </a:xfrm>
      </p:grpSpPr>
      <p:sp>
        <p:nvSpPr>
          <p:cNvPr id="1362" name="Google Shape;1362;p149"/>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1363" name="Google Shape;1363;p149"/>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1364" name="Shape 1364"/>
        <p:cNvGrpSpPr/>
        <p:nvPr/>
      </p:nvGrpSpPr>
      <p:grpSpPr>
        <a:xfrm>
          <a:off x="0" y="0"/>
          <a:ext cx="0" cy="0"/>
          <a:chOff x="0" y="0"/>
          <a:chExt cx="0" cy="0"/>
        </a:xfrm>
      </p:grpSpPr>
      <p:sp>
        <p:nvSpPr>
          <p:cNvPr id="1365" name="Google Shape;1365;p150"/>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66" name="Google Shape;1366;p150"/>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367" name="Google Shape;1367;p15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68" name="Google Shape;1368;p1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1369" name="Shape 1369"/>
        <p:cNvGrpSpPr/>
        <p:nvPr/>
      </p:nvGrpSpPr>
      <p:grpSpPr>
        <a:xfrm>
          <a:off x="0" y="0"/>
          <a:ext cx="0" cy="0"/>
          <a:chOff x="0" y="0"/>
          <a:chExt cx="0" cy="0"/>
        </a:xfrm>
      </p:grpSpPr>
      <p:sp>
        <p:nvSpPr>
          <p:cNvPr id="1370" name="Google Shape;1370;p151"/>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1" name="Google Shape;1371;p151"/>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1372" name="Google Shape;1372;p151"/>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1373" name="Google Shape;1373;p15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74" name="Google Shape;1374;p1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1375" name="Shape 1375"/>
        <p:cNvGrpSpPr/>
        <p:nvPr/>
      </p:nvGrpSpPr>
      <p:grpSpPr>
        <a:xfrm>
          <a:off x="0" y="0"/>
          <a:ext cx="0" cy="0"/>
          <a:chOff x="0" y="0"/>
          <a:chExt cx="0" cy="0"/>
        </a:xfrm>
      </p:grpSpPr>
      <p:sp>
        <p:nvSpPr>
          <p:cNvPr id="1376" name="Google Shape;1376;p152"/>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77" name="Google Shape;1377;p152"/>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1378" name="Google Shape;1378;p152"/>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79" name="Google Shape;1379;p152"/>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380" name="Google Shape;1380;p15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81" name="Google Shape;1381;p1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66" name="Shape 66"/>
        <p:cNvGrpSpPr/>
        <p:nvPr/>
      </p:nvGrpSpPr>
      <p:grpSpPr>
        <a:xfrm>
          <a:off x="0" y="0"/>
          <a:ext cx="0" cy="0"/>
          <a:chOff x="0" y="0"/>
          <a:chExt cx="0" cy="0"/>
        </a:xfrm>
      </p:grpSpPr>
      <p:sp>
        <p:nvSpPr>
          <p:cNvPr id="67" name="Google Shape;67;p1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8" name="Google Shape;68;p17"/>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69" name="Google Shape;69;p17"/>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0" name="Google Shape;70;p17"/>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1" name="Google Shape;71;p17"/>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1382" name="Shape 1382"/>
        <p:cNvGrpSpPr/>
        <p:nvPr/>
      </p:nvGrpSpPr>
      <p:grpSpPr>
        <a:xfrm>
          <a:off x="0" y="0"/>
          <a:ext cx="0" cy="0"/>
          <a:chOff x="0" y="0"/>
          <a:chExt cx="0" cy="0"/>
        </a:xfrm>
      </p:grpSpPr>
      <p:sp>
        <p:nvSpPr>
          <p:cNvPr id="1383" name="Google Shape;1383;p153"/>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84" name="Google Shape;1384;p153"/>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1385" name="Google Shape;1385;p153"/>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86" name="Google Shape;1386;p153"/>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1387" name="Google Shape;1387;p153"/>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88" name="Google Shape;1388;p153"/>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1389" name="Google Shape;1389;p15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90" name="Google Shape;1390;p1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1391" name="Shape 1391"/>
        <p:cNvGrpSpPr/>
        <p:nvPr/>
      </p:nvGrpSpPr>
      <p:grpSpPr>
        <a:xfrm>
          <a:off x="0" y="0"/>
          <a:ext cx="0" cy="0"/>
          <a:chOff x="0" y="0"/>
          <a:chExt cx="0" cy="0"/>
        </a:xfrm>
      </p:grpSpPr>
      <p:sp>
        <p:nvSpPr>
          <p:cNvPr id="1392" name="Google Shape;1392;p154"/>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3" name="Google Shape;1393;p154"/>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394" name="Google Shape;1394;p154"/>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1395" name="Google Shape;1395;p154"/>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396" name="Google Shape;1396;p154"/>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1397" name="Google Shape;1397;p154"/>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398" name="Google Shape;1398;p154"/>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1399" name="Google Shape;1399;p15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00" name="Google Shape;1400;p1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1401" name="Shape 1401"/>
        <p:cNvGrpSpPr/>
        <p:nvPr/>
      </p:nvGrpSpPr>
      <p:grpSpPr>
        <a:xfrm>
          <a:off x="0" y="0"/>
          <a:ext cx="0" cy="0"/>
          <a:chOff x="0" y="0"/>
          <a:chExt cx="0" cy="0"/>
        </a:xfrm>
      </p:grpSpPr>
      <p:sp>
        <p:nvSpPr>
          <p:cNvPr id="1402" name="Google Shape;1402;p155"/>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03" name="Google Shape;1403;p155"/>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404" name="Google Shape;1404;p155"/>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05" name="Google Shape;1405;p155"/>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406" name="Google Shape;1406;p155"/>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07" name="Google Shape;1407;p155"/>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408" name="Google Shape;1408;p155"/>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09" name="Google Shape;1409;p155"/>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1410" name="Google Shape;1410;p15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11" name="Google Shape;1411;p1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1412" name="Shape 1412"/>
        <p:cNvGrpSpPr/>
        <p:nvPr/>
      </p:nvGrpSpPr>
      <p:grpSpPr>
        <a:xfrm>
          <a:off x="0" y="0"/>
          <a:ext cx="0" cy="0"/>
          <a:chOff x="0" y="0"/>
          <a:chExt cx="0" cy="0"/>
        </a:xfrm>
      </p:grpSpPr>
      <p:sp>
        <p:nvSpPr>
          <p:cNvPr id="1413" name="Google Shape;1413;p156"/>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14" name="Google Shape;1414;p156"/>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415" name="Google Shape;1415;p156"/>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16" name="Google Shape;1416;p156"/>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417" name="Google Shape;1417;p156"/>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18" name="Google Shape;1418;p156"/>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419" name="Google Shape;1419;p156"/>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420" name="Google Shape;1420;p156"/>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1421" name="Google Shape;1421;p15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22" name="Google Shape;1422;p15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1423" name="Shape 1423"/>
        <p:cNvGrpSpPr/>
        <p:nvPr/>
      </p:nvGrpSpPr>
      <p:grpSpPr>
        <a:xfrm>
          <a:off x="0" y="0"/>
          <a:ext cx="0" cy="0"/>
          <a:chOff x="0" y="0"/>
          <a:chExt cx="0" cy="0"/>
        </a:xfrm>
      </p:grpSpPr>
      <p:sp>
        <p:nvSpPr>
          <p:cNvPr id="1424" name="Google Shape;1424;p157"/>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25" name="Google Shape;1425;p157"/>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1426" name="Google Shape;1426;p157"/>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27" name="Google Shape;1427;p157"/>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28" name="Google Shape;1428;p157"/>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29" name="Google Shape;1429;p157"/>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30" name="Google Shape;1430;p157"/>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31" name="Google Shape;1431;p157"/>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32" name="Google Shape;1432;p157"/>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33" name="Google Shape;1433;p157"/>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34" name="Google Shape;1434;p157"/>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35" name="Google Shape;1435;p157"/>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36" name="Google Shape;1436;p157"/>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37" name="Google Shape;1437;p157"/>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38" name="Google Shape;1438;p157"/>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39" name="Google Shape;1439;p157"/>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40" name="Google Shape;1440;p157"/>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41" name="Google Shape;1441;p157"/>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42" name="Google Shape;1442;p157"/>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43" name="Google Shape;1443;p157"/>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444" name="Google Shape;1444;p157"/>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45" name="Google Shape;1445;p157"/>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46" name="Google Shape;1446;p157"/>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47" name="Google Shape;1447;p157"/>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448" name="Google Shape;1448;p157"/>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1449" name="Google Shape;1449;p15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50" name="Google Shape;1450;p15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1451" name="Shape 1451"/>
        <p:cNvGrpSpPr/>
        <p:nvPr/>
      </p:nvGrpSpPr>
      <p:grpSpPr>
        <a:xfrm>
          <a:off x="0" y="0"/>
          <a:ext cx="0" cy="0"/>
          <a:chOff x="0" y="0"/>
          <a:chExt cx="0" cy="0"/>
        </a:xfrm>
      </p:grpSpPr>
      <p:sp>
        <p:nvSpPr>
          <p:cNvPr id="1452" name="Google Shape;1452;p158"/>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1453" name="Google Shape;1453;p158"/>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1454" name="Google Shape;1454;p15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55" name="Google Shape;1455;p1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1456" name="Shape 1456"/>
        <p:cNvGrpSpPr/>
        <p:nvPr/>
      </p:nvGrpSpPr>
      <p:grpSpPr>
        <a:xfrm>
          <a:off x="0" y="0"/>
          <a:ext cx="0" cy="0"/>
          <a:chOff x="0" y="0"/>
          <a:chExt cx="0" cy="0"/>
        </a:xfrm>
      </p:grpSpPr>
      <p:sp>
        <p:nvSpPr>
          <p:cNvPr id="1457" name="Google Shape;1457;p159"/>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458" name="Google Shape;1458;p159"/>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459" name="Google Shape;1459;p159"/>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460" name="Google Shape;1460;p159"/>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1461" name="Google Shape;1461;p15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62" name="Google Shape;1462;p15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1463" name="Shape 1463"/>
        <p:cNvGrpSpPr/>
        <p:nvPr/>
      </p:nvGrpSpPr>
      <p:grpSpPr>
        <a:xfrm>
          <a:off x="0" y="0"/>
          <a:ext cx="0" cy="0"/>
          <a:chOff x="0" y="0"/>
          <a:chExt cx="0" cy="0"/>
        </a:xfrm>
      </p:grpSpPr>
      <p:sp>
        <p:nvSpPr>
          <p:cNvPr id="1464" name="Google Shape;1464;p160"/>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65" name="Google Shape;1465;p160"/>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66" name="Google Shape;1466;p160"/>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1467" name="Google Shape;1467;p160"/>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1468" name="Google Shape;1468;p160"/>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1469" name="Google Shape;1469;p160"/>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1470" name="Google Shape;1470;p160"/>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71" name="Google Shape;1471;p160"/>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472" name="Google Shape;1472;p160"/>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473" name="Google Shape;1473;p160"/>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1474" name="Google Shape;1474;p160"/>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475" name="Google Shape;1475;p160"/>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1476" name="Google Shape;1476;p160"/>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1477" name="Google Shape;1477;p160"/>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1478" name="Google Shape;1478;p160"/>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479" name="Google Shape;1479;p160"/>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480" name="Google Shape;1480;p160"/>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481" name="Google Shape;1481;p160"/>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482" name="Google Shape;1482;p160"/>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483" name="Google Shape;1483;p160"/>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1484" name="Shape 1484"/>
        <p:cNvGrpSpPr/>
        <p:nvPr/>
      </p:nvGrpSpPr>
      <p:grpSpPr>
        <a:xfrm>
          <a:off x="0" y="0"/>
          <a:ext cx="0" cy="0"/>
          <a:chOff x="0" y="0"/>
          <a:chExt cx="0" cy="0"/>
        </a:xfrm>
      </p:grpSpPr>
      <p:sp>
        <p:nvSpPr>
          <p:cNvPr id="1485" name="Google Shape;1485;p161"/>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486" name="Google Shape;1486;p161"/>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487" name="Google Shape;1487;p161"/>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1488" name="Google Shape;1488;p161"/>
          <p:cNvSpPr/>
          <p:nvPr>
            <p:ph idx="3" type="pic"/>
          </p:nvPr>
        </p:nvSpPr>
        <p:spPr>
          <a:xfrm>
            <a:off x="0" y="0"/>
            <a:ext cx="4572000" cy="2571900"/>
          </a:xfrm>
          <a:prstGeom prst="rect">
            <a:avLst/>
          </a:prstGeom>
          <a:noFill/>
          <a:ln>
            <a:noFill/>
          </a:ln>
        </p:spPr>
      </p:sp>
      <p:pic>
        <p:nvPicPr>
          <p:cNvPr id="1489" name="Google Shape;1489;p16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90" name="Google Shape;1490;p16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2">
  <p:cSld name="CUSTOM_17">
    <p:bg>
      <p:bgPr>
        <a:solidFill>
          <a:schemeClr val="accent1"/>
        </a:solidFill>
      </p:bgPr>
    </p:bg>
    <p:spTree>
      <p:nvGrpSpPr>
        <p:cNvPr id="1491" name="Shape 1491"/>
        <p:cNvGrpSpPr/>
        <p:nvPr/>
      </p:nvGrpSpPr>
      <p:grpSpPr>
        <a:xfrm>
          <a:off x="0" y="0"/>
          <a:ext cx="0" cy="0"/>
          <a:chOff x="0" y="0"/>
          <a:chExt cx="0" cy="0"/>
        </a:xfrm>
      </p:grpSpPr>
      <p:sp>
        <p:nvSpPr>
          <p:cNvPr id="1492" name="Google Shape;1492;p162"/>
          <p:cNvSpPr/>
          <p:nvPr>
            <p:ph idx="2" type="pic"/>
          </p:nvPr>
        </p:nvSpPr>
        <p:spPr>
          <a:xfrm>
            <a:off x="0" y="0"/>
            <a:ext cx="3511200" cy="4607100"/>
          </a:xfrm>
          <a:prstGeom prst="rect">
            <a:avLst/>
          </a:prstGeom>
          <a:noFill/>
          <a:ln>
            <a:noFill/>
          </a:ln>
        </p:spPr>
      </p:sp>
      <p:pic>
        <p:nvPicPr>
          <p:cNvPr id="1493" name="Google Shape;1493;p162"/>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494" name="Google Shape;1494;p162"/>
          <p:cNvSpPr txBox="1"/>
          <p:nvPr>
            <p:ph type="title"/>
          </p:nvPr>
        </p:nvSpPr>
        <p:spPr>
          <a:xfrm>
            <a:off x="4152925" y="1850475"/>
            <a:ext cx="4486800" cy="27567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2" name="Shape 72"/>
        <p:cNvGrpSpPr/>
        <p:nvPr/>
      </p:nvGrpSpPr>
      <p:grpSpPr>
        <a:xfrm>
          <a:off x="0" y="0"/>
          <a:ext cx="0" cy="0"/>
          <a:chOff x="0" y="0"/>
          <a:chExt cx="0" cy="0"/>
        </a:xfrm>
      </p:grpSpPr>
      <p:sp>
        <p:nvSpPr>
          <p:cNvPr id="73" name="Google Shape;73;p18"/>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 name="Google Shape;74;p18"/>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5" name="Google Shape;75;p18"/>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6" name="Google Shape;76;p18"/>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7" name="Google Shape;77;p18"/>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3">
  <p:cSld name="CUSTOM_18">
    <p:bg>
      <p:bgPr>
        <a:solidFill>
          <a:schemeClr val="lt1"/>
        </a:solidFill>
      </p:bgPr>
    </p:bg>
    <p:spTree>
      <p:nvGrpSpPr>
        <p:cNvPr id="1495" name="Shape 1495"/>
        <p:cNvGrpSpPr/>
        <p:nvPr/>
      </p:nvGrpSpPr>
      <p:grpSpPr>
        <a:xfrm>
          <a:off x="0" y="0"/>
          <a:ext cx="0" cy="0"/>
          <a:chOff x="0" y="0"/>
          <a:chExt cx="0" cy="0"/>
        </a:xfrm>
      </p:grpSpPr>
      <p:sp>
        <p:nvSpPr>
          <p:cNvPr id="1496" name="Google Shape;1496;p163"/>
          <p:cNvSpPr/>
          <p:nvPr/>
        </p:nvSpPr>
        <p:spPr>
          <a:xfrm>
            <a:off x="2864550" y="628350"/>
            <a:ext cx="3140100" cy="3099600"/>
          </a:xfrm>
          <a:prstGeom prst="rect">
            <a:avLst/>
          </a:prstGeom>
          <a:solidFill>
            <a:srgbClr val="F5F5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7" name="Google Shape;1497;p163"/>
          <p:cNvSpPr/>
          <p:nvPr/>
        </p:nvSpPr>
        <p:spPr>
          <a:xfrm>
            <a:off x="6003750" y="628350"/>
            <a:ext cx="3166500" cy="30996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8" name="Google Shape;1498;p163"/>
          <p:cNvSpPr/>
          <p:nvPr>
            <p:ph idx="2" type="pic"/>
          </p:nvPr>
        </p:nvSpPr>
        <p:spPr>
          <a:xfrm>
            <a:off x="-26250" y="628350"/>
            <a:ext cx="2890800" cy="4515300"/>
          </a:xfrm>
          <a:prstGeom prst="rect">
            <a:avLst/>
          </a:prstGeom>
          <a:noFill/>
          <a:ln>
            <a:noFill/>
          </a:ln>
        </p:spPr>
      </p:sp>
      <p:sp>
        <p:nvSpPr>
          <p:cNvPr id="1499" name="Google Shape;1499;p163"/>
          <p:cNvSpPr/>
          <p:nvPr/>
        </p:nvSpPr>
        <p:spPr>
          <a:xfrm>
            <a:off x="-26250" y="-35250"/>
            <a:ext cx="9196500" cy="6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0" name="Google Shape;1500;p163"/>
          <p:cNvSpPr txBox="1"/>
          <p:nvPr>
            <p:ph idx="1" type="body"/>
          </p:nvPr>
        </p:nvSpPr>
        <p:spPr>
          <a:xfrm>
            <a:off x="3093725" y="1171648"/>
            <a:ext cx="2598900" cy="2373300"/>
          </a:xfrm>
          <a:prstGeom prst="rect">
            <a:avLst/>
          </a:prstGeom>
          <a:noFill/>
          <a:ln>
            <a:noFill/>
          </a:ln>
        </p:spPr>
        <p:txBody>
          <a:bodyPr anchorCtr="0" anchor="t" bIns="34275" lIns="34275" spcFirstLastPara="1" rIns="34275" wrap="square" tIns="34275">
            <a:noAutofit/>
          </a:bodyPr>
          <a:lstStyle>
            <a:lvl1pPr indent="-285750" lvl="0" marL="45720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1501" name="Google Shape;1501;p163"/>
          <p:cNvSpPr txBox="1"/>
          <p:nvPr>
            <p:ph type="title"/>
          </p:nvPr>
        </p:nvSpPr>
        <p:spPr>
          <a:xfrm>
            <a:off x="3093725" y="856563"/>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
        <p:nvSpPr>
          <p:cNvPr id="1502" name="Google Shape;1502;p163"/>
          <p:cNvSpPr txBox="1"/>
          <p:nvPr>
            <p:ph idx="3" type="body"/>
          </p:nvPr>
        </p:nvSpPr>
        <p:spPr>
          <a:xfrm>
            <a:off x="6227650" y="1171648"/>
            <a:ext cx="2587200" cy="2373300"/>
          </a:xfrm>
          <a:prstGeom prst="rect">
            <a:avLst/>
          </a:prstGeom>
          <a:noFill/>
          <a:ln>
            <a:noFill/>
          </a:ln>
        </p:spPr>
        <p:txBody>
          <a:bodyPr anchorCtr="0" anchor="t" bIns="34275" lIns="34275" spcFirstLastPara="1" rIns="34275" wrap="square" tIns="34275">
            <a:noAutofit/>
          </a:bodyPr>
          <a:lstStyle>
            <a:lvl1pPr indent="-285750" lvl="0" marL="45720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1503" name="Google Shape;1503;p163"/>
          <p:cNvSpPr txBox="1"/>
          <p:nvPr>
            <p:ph idx="4" type="title"/>
          </p:nvPr>
        </p:nvSpPr>
        <p:spPr>
          <a:xfrm>
            <a:off x="6227650" y="856563"/>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1504" name="Shape 1504"/>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1506" name="Shape 1506"/>
        <p:cNvGrpSpPr/>
        <p:nvPr/>
      </p:nvGrpSpPr>
      <p:grpSpPr>
        <a:xfrm>
          <a:off x="0" y="0"/>
          <a:ext cx="0" cy="0"/>
          <a:chOff x="0" y="0"/>
          <a:chExt cx="0" cy="0"/>
        </a:xfrm>
      </p:grpSpPr>
      <p:sp>
        <p:nvSpPr>
          <p:cNvPr id="1507" name="Google Shape;1507;p16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508" name="Google Shape;1508;p166"/>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509" name="Google Shape;1509;p166"/>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1510" name="Google Shape;1510;p166"/>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1511" name="Shape 1511"/>
        <p:cNvGrpSpPr/>
        <p:nvPr/>
      </p:nvGrpSpPr>
      <p:grpSpPr>
        <a:xfrm>
          <a:off x="0" y="0"/>
          <a:ext cx="0" cy="0"/>
          <a:chOff x="0" y="0"/>
          <a:chExt cx="0" cy="0"/>
        </a:xfrm>
      </p:grpSpPr>
      <p:sp>
        <p:nvSpPr>
          <p:cNvPr id="1512" name="Google Shape;1512;p16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513" name="Google Shape;1513;p167"/>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514" name="Google Shape;1514;p167"/>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1515" name="Google Shape;1515;p167"/>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1516" name="Shape 1516"/>
        <p:cNvGrpSpPr/>
        <p:nvPr/>
      </p:nvGrpSpPr>
      <p:grpSpPr>
        <a:xfrm>
          <a:off x="0" y="0"/>
          <a:ext cx="0" cy="0"/>
          <a:chOff x="0" y="0"/>
          <a:chExt cx="0" cy="0"/>
        </a:xfrm>
      </p:grpSpPr>
      <p:sp>
        <p:nvSpPr>
          <p:cNvPr id="1517" name="Google Shape;1517;p168"/>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518" name="Google Shape;1518;p168"/>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1519" name="Google Shape;1519;p168"/>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520" name="Google Shape;1520;p168"/>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1521" name="Google Shape;1521;p168"/>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1522" name="Shape 1522"/>
        <p:cNvGrpSpPr/>
        <p:nvPr/>
      </p:nvGrpSpPr>
      <p:grpSpPr>
        <a:xfrm>
          <a:off x="0" y="0"/>
          <a:ext cx="0" cy="0"/>
          <a:chOff x="0" y="0"/>
          <a:chExt cx="0" cy="0"/>
        </a:xfrm>
      </p:grpSpPr>
      <p:sp>
        <p:nvSpPr>
          <p:cNvPr id="1523" name="Google Shape;1523;p169"/>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524" name="Google Shape;1524;p169"/>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1525" name="Google Shape;1525;p169"/>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1526" name="Google Shape;1526;p169"/>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1527" name="Google Shape;1527;p169"/>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1528" name="Shape 1528"/>
        <p:cNvGrpSpPr/>
        <p:nvPr/>
      </p:nvGrpSpPr>
      <p:grpSpPr>
        <a:xfrm>
          <a:off x="0" y="0"/>
          <a:ext cx="0" cy="0"/>
          <a:chOff x="0" y="0"/>
          <a:chExt cx="0" cy="0"/>
        </a:xfrm>
      </p:grpSpPr>
      <p:sp>
        <p:nvSpPr>
          <p:cNvPr id="1529" name="Google Shape;1529;p170"/>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1530" name="Google Shape;1530;p170"/>
          <p:cNvSpPr/>
          <p:nvPr>
            <p:ph idx="2" type="pic"/>
          </p:nvPr>
        </p:nvSpPr>
        <p:spPr>
          <a:xfrm>
            <a:off x="323636" y="2570878"/>
            <a:ext cx="685800" cy="685800"/>
          </a:xfrm>
          <a:prstGeom prst="ellipse">
            <a:avLst/>
          </a:prstGeom>
          <a:noFill/>
          <a:ln>
            <a:noFill/>
          </a:ln>
        </p:spPr>
      </p:sp>
      <p:sp>
        <p:nvSpPr>
          <p:cNvPr id="1531" name="Google Shape;1531;p170"/>
          <p:cNvSpPr/>
          <p:nvPr>
            <p:ph idx="3" type="pic"/>
          </p:nvPr>
        </p:nvSpPr>
        <p:spPr>
          <a:xfrm>
            <a:off x="2104970" y="2570878"/>
            <a:ext cx="685800" cy="685800"/>
          </a:xfrm>
          <a:prstGeom prst="ellipse">
            <a:avLst/>
          </a:prstGeom>
          <a:noFill/>
          <a:ln>
            <a:noFill/>
          </a:ln>
        </p:spPr>
      </p:sp>
      <p:sp>
        <p:nvSpPr>
          <p:cNvPr id="1532" name="Google Shape;1532;p170"/>
          <p:cNvSpPr/>
          <p:nvPr>
            <p:ph idx="4" type="pic"/>
          </p:nvPr>
        </p:nvSpPr>
        <p:spPr>
          <a:xfrm>
            <a:off x="3886303" y="2570878"/>
            <a:ext cx="685800" cy="685800"/>
          </a:xfrm>
          <a:prstGeom prst="ellipse">
            <a:avLst/>
          </a:prstGeom>
          <a:noFill/>
          <a:ln>
            <a:noFill/>
          </a:ln>
        </p:spPr>
      </p:sp>
      <p:sp>
        <p:nvSpPr>
          <p:cNvPr id="1533" name="Google Shape;1533;p170"/>
          <p:cNvSpPr/>
          <p:nvPr>
            <p:ph idx="5" type="pic"/>
          </p:nvPr>
        </p:nvSpPr>
        <p:spPr>
          <a:xfrm>
            <a:off x="5667636" y="2570878"/>
            <a:ext cx="685800" cy="685800"/>
          </a:xfrm>
          <a:prstGeom prst="ellipse">
            <a:avLst/>
          </a:prstGeom>
          <a:noFill/>
          <a:ln>
            <a:noFill/>
          </a:ln>
        </p:spPr>
      </p:sp>
      <p:pic>
        <p:nvPicPr>
          <p:cNvPr id="1534" name="Google Shape;1534;p17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535" name="Google Shape;1535;p170"/>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
        <p:nvSpPr>
          <p:cNvPr id="1536" name="Google Shape;1536;p170"/>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1537" name="Google Shape;1537;p170"/>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1538" name="Google Shape;1538;p170"/>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1539" name="Google Shape;1539;p170"/>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1540" name="Google Shape;1540;p170"/>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1541" name="Google Shape;1541;p170"/>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1542" name="Google Shape;1542;p170"/>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1543" name="Google Shape;1543;p170"/>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1544" name="Shape 1544"/>
        <p:cNvGrpSpPr/>
        <p:nvPr/>
      </p:nvGrpSpPr>
      <p:grpSpPr>
        <a:xfrm>
          <a:off x="0" y="0"/>
          <a:ext cx="0" cy="0"/>
          <a:chOff x="0" y="0"/>
          <a:chExt cx="0" cy="0"/>
        </a:xfrm>
      </p:grpSpPr>
      <p:sp>
        <p:nvSpPr>
          <p:cNvPr id="1545" name="Google Shape;1545;p171"/>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46" name="Google Shape;1546;p171"/>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1547" name="Google Shape;1547;p171"/>
          <p:cNvSpPr/>
          <p:nvPr>
            <p:ph idx="2" type="pic"/>
          </p:nvPr>
        </p:nvSpPr>
        <p:spPr>
          <a:xfrm>
            <a:off x="323636" y="2170828"/>
            <a:ext cx="925800" cy="925800"/>
          </a:xfrm>
          <a:prstGeom prst="ellipse">
            <a:avLst/>
          </a:prstGeom>
          <a:noFill/>
          <a:ln>
            <a:noFill/>
          </a:ln>
        </p:spPr>
      </p:sp>
      <p:sp>
        <p:nvSpPr>
          <p:cNvPr id="1548" name="Google Shape;1548;p171"/>
          <p:cNvSpPr/>
          <p:nvPr>
            <p:ph idx="3" type="pic"/>
          </p:nvPr>
        </p:nvSpPr>
        <p:spPr>
          <a:xfrm>
            <a:off x="2447822" y="2170828"/>
            <a:ext cx="925800" cy="925800"/>
          </a:xfrm>
          <a:prstGeom prst="ellipse">
            <a:avLst/>
          </a:prstGeom>
          <a:noFill/>
          <a:ln>
            <a:noFill/>
          </a:ln>
        </p:spPr>
      </p:sp>
      <p:sp>
        <p:nvSpPr>
          <p:cNvPr id="1549" name="Google Shape;1549;p171"/>
          <p:cNvSpPr/>
          <p:nvPr>
            <p:ph idx="4" type="pic"/>
          </p:nvPr>
        </p:nvSpPr>
        <p:spPr>
          <a:xfrm>
            <a:off x="4572008" y="2170828"/>
            <a:ext cx="925800" cy="925800"/>
          </a:xfrm>
          <a:prstGeom prst="ellipse">
            <a:avLst/>
          </a:prstGeom>
          <a:noFill/>
          <a:ln>
            <a:noFill/>
          </a:ln>
        </p:spPr>
      </p:sp>
      <p:sp>
        <p:nvSpPr>
          <p:cNvPr id="1550" name="Google Shape;1550;p171"/>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51" name="Google Shape;1551;p171"/>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52" name="Google Shape;1552;p171"/>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53" name="Google Shape;1553;p171"/>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54" name="Google Shape;1554;p171"/>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555" name="Google Shape;1555;p17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556" name="Google Shape;1556;p171"/>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None/>
              <a:defRPr sz="1300">
                <a:solidFill>
                  <a:schemeClr val="lt2"/>
                </a:solidFill>
              </a:defRPr>
            </a:lvl2pPr>
            <a:lvl3pPr lvl="2">
              <a:spcBef>
                <a:spcPts val="0"/>
              </a:spcBef>
              <a:spcAft>
                <a:spcPts val="0"/>
              </a:spcAft>
              <a:buClr>
                <a:schemeClr val="lt2"/>
              </a:buClr>
              <a:buSzPts val="1300"/>
              <a:buNone/>
              <a:defRPr sz="1300">
                <a:solidFill>
                  <a:schemeClr val="lt2"/>
                </a:solidFill>
              </a:defRPr>
            </a:lvl3pPr>
            <a:lvl4pPr lvl="3">
              <a:spcBef>
                <a:spcPts val="0"/>
              </a:spcBef>
              <a:spcAft>
                <a:spcPts val="0"/>
              </a:spcAft>
              <a:buClr>
                <a:schemeClr val="lt2"/>
              </a:buClr>
              <a:buSzPts val="1300"/>
              <a:buNone/>
              <a:defRPr sz="1300">
                <a:solidFill>
                  <a:schemeClr val="lt2"/>
                </a:solidFill>
              </a:defRPr>
            </a:lvl4pPr>
            <a:lvl5pPr lvl="4">
              <a:spcBef>
                <a:spcPts val="0"/>
              </a:spcBef>
              <a:spcAft>
                <a:spcPts val="0"/>
              </a:spcAft>
              <a:buClr>
                <a:schemeClr val="lt2"/>
              </a:buClr>
              <a:buSzPts val="1300"/>
              <a:buNone/>
              <a:defRPr sz="1300">
                <a:solidFill>
                  <a:schemeClr val="lt2"/>
                </a:solidFill>
              </a:defRPr>
            </a:lvl5pPr>
            <a:lvl6pPr lvl="5">
              <a:spcBef>
                <a:spcPts val="0"/>
              </a:spcBef>
              <a:spcAft>
                <a:spcPts val="0"/>
              </a:spcAft>
              <a:buClr>
                <a:schemeClr val="lt2"/>
              </a:buClr>
              <a:buSzPts val="1300"/>
              <a:buNone/>
              <a:defRPr sz="1300">
                <a:solidFill>
                  <a:schemeClr val="lt2"/>
                </a:solidFill>
              </a:defRPr>
            </a:lvl6pPr>
            <a:lvl7pPr lvl="6">
              <a:spcBef>
                <a:spcPts val="0"/>
              </a:spcBef>
              <a:spcAft>
                <a:spcPts val="0"/>
              </a:spcAft>
              <a:buClr>
                <a:schemeClr val="lt2"/>
              </a:buClr>
              <a:buSzPts val="1300"/>
              <a:buNone/>
              <a:defRPr sz="1300">
                <a:solidFill>
                  <a:schemeClr val="lt2"/>
                </a:solidFill>
              </a:defRPr>
            </a:lvl7pPr>
            <a:lvl8pPr lvl="7">
              <a:spcBef>
                <a:spcPts val="0"/>
              </a:spcBef>
              <a:spcAft>
                <a:spcPts val="0"/>
              </a:spcAft>
              <a:buClr>
                <a:schemeClr val="lt2"/>
              </a:buClr>
              <a:buSzPts val="1300"/>
              <a:buNone/>
              <a:defRPr sz="1300">
                <a:solidFill>
                  <a:schemeClr val="lt2"/>
                </a:solidFill>
              </a:defRPr>
            </a:lvl8pPr>
            <a:lvl9pPr lvl="8">
              <a:spcBef>
                <a:spcPts val="0"/>
              </a:spcBef>
              <a:spcAft>
                <a:spcPts val="0"/>
              </a:spcAft>
              <a:buClr>
                <a:schemeClr val="lt2"/>
              </a:buClr>
              <a:buSzPts val="1300"/>
              <a:buNone/>
              <a:defRPr sz="1300">
                <a:solidFill>
                  <a:schemeClr val="lt2"/>
                </a:solidFill>
              </a:defRPr>
            </a:lvl9pPr>
          </a:lstStyle>
          <a:p/>
        </p:txBody>
      </p:sp>
      <p:sp>
        <p:nvSpPr>
          <p:cNvPr id="1557" name="Google Shape;1557;p171"/>
          <p:cNvSpPr/>
          <p:nvPr>
            <p:ph idx="14" type="pic"/>
          </p:nvPr>
        </p:nvSpPr>
        <p:spPr>
          <a:xfrm>
            <a:off x="6696192" y="2170828"/>
            <a:ext cx="925800" cy="925800"/>
          </a:xfrm>
          <a:prstGeom prst="ellipse">
            <a:avLst/>
          </a:prstGeom>
          <a:noFill/>
          <a:ln>
            <a:noFill/>
          </a:ln>
        </p:spPr>
      </p:sp>
      <p:sp>
        <p:nvSpPr>
          <p:cNvPr id="1558" name="Google Shape;1558;p171"/>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59" name="Google Shape;1559;p171"/>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560" name="Google Shape;1560;p17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561" name="Google Shape;1561;p1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562" name="Shape 1562"/>
        <p:cNvGrpSpPr/>
        <p:nvPr/>
      </p:nvGrpSpPr>
      <p:grpSpPr>
        <a:xfrm>
          <a:off x="0" y="0"/>
          <a:ext cx="0" cy="0"/>
          <a:chOff x="0" y="0"/>
          <a:chExt cx="0" cy="0"/>
        </a:xfrm>
      </p:grpSpPr>
      <p:sp>
        <p:nvSpPr>
          <p:cNvPr id="1563" name="Google Shape;1563;p172"/>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64" name="Google Shape;1564;p172"/>
          <p:cNvSpPr/>
          <p:nvPr>
            <p:ph idx="2" type="pic"/>
          </p:nvPr>
        </p:nvSpPr>
        <p:spPr>
          <a:xfrm>
            <a:off x="323636" y="1755197"/>
            <a:ext cx="925800" cy="925800"/>
          </a:xfrm>
          <a:prstGeom prst="ellipse">
            <a:avLst/>
          </a:prstGeom>
          <a:noFill/>
          <a:ln>
            <a:noFill/>
          </a:ln>
        </p:spPr>
      </p:sp>
      <p:sp>
        <p:nvSpPr>
          <p:cNvPr id="1565" name="Google Shape;1565;p172"/>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566" name="Google Shape;1566;p17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567" name="Google Shape;1567;p17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568" name="Google Shape;1568;p172"/>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569" name="Google Shape;1569;p172"/>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70" name="Google Shape;1570;p172"/>
          <p:cNvSpPr/>
          <p:nvPr>
            <p:ph idx="6" type="pic"/>
          </p:nvPr>
        </p:nvSpPr>
        <p:spPr>
          <a:xfrm>
            <a:off x="323636" y="3128963"/>
            <a:ext cx="925800" cy="925800"/>
          </a:xfrm>
          <a:prstGeom prst="ellipse">
            <a:avLst/>
          </a:prstGeom>
          <a:noFill/>
          <a:ln>
            <a:noFill/>
          </a:ln>
        </p:spPr>
      </p:sp>
      <p:sp>
        <p:nvSpPr>
          <p:cNvPr id="1571" name="Google Shape;1571;p172"/>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72" name="Google Shape;1572;p172"/>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73" name="Google Shape;1573;p172"/>
          <p:cNvSpPr/>
          <p:nvPr>
            <p:ph idx="9" type="pic"/>
          </p:nvPr>
        </p:nvSpPr>
        <p:spPr>
          <a:xfrm>
            <a:off x="4571995" y="1755197"/>
            <a:ext cx="925800" cy="925800"/>
          </a:xfrm>
          <a:prstGeom prst="ellipse">
            <a:avLst/>
          </a:prstGeom>
          <a:noFill/>
          <a:ln>
            <a:noFill/>
          </a:ln>
        </p:spPr>
      </p:sp>
      <p:sp>
        <p:nvSpPr>
          <p:cNvPr id="1574" name="Google Shape;1574;p172"/>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75" name="Google Shape;1575;p172"/>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576" name="Google Shape;1576;p172"/>
          <p:cNvSpPr/>
          <p:nvPr>
            <p:ph idx="15" type="pic"/>
          </p:nvPr>
        </p:nvSpPr>
        <p:spPr>
          <a:xfrm>
            <a:off x="4571995" y="3128963"/>
            <a:ext cx="925800" cy="925800"/>
          </a:xfrm>
          <a:prstGeom prst="ellipse">
            <a:avLst/>
          </a:prstGeom>
          <a:noFill/>
          <a:ln>
            <a:noFill/>
          </a:ln>
        </p:spPr>
      </p:sp>
      <p:sp>
        <p:nvSpPr>
          <p:cNvPr id="1577" name="Google Shape;1577;p172"/>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578" name="Google Shape;1578;p172"/>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579" name="Google Shape;1579;p1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580" name="Shape 1580"/>
        <p:cNvGrpSpPr/>
        <p:nvPr/>
      </p:nvGrpSpPr>
      <p:grpSpPr>
        <a:xfrm>
          <a:off x="0" y="0"/>
          <a:ext cx="0" cy="0"/>
          <a:chOff x="0" y="0"/>
          <a:chExt cx="0" cy="0"/>
        </a:xfrm>
      </p:grpSpPr>
      <p:sp>
        <p:nvSpPr>
          <p:cNvPr id="1581" name="Google Shape;1581;p173"/>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582" name="Google Shape;1582;p173"/>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83" name="Google Shape;1583;p173"/>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584" name="Google Shape;1584;p173"/>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85" name="Google Shape;1585;p173"/>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586" name="Google Shape;1586;p173"/>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87" name="Google Shape;1587;p173"/>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588" name="Google Shape;1588;p173"/>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89" name="Google Shape;1589;p173"/>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590" name="Google Shape;1590;p173"/>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591" name="Google Shape;1591;p173"/>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592" name="Google Shape;1592;p17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593" name="Google Shape;1593;p173"/>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594" name="Google Shape;1594;p173"/>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595" name="Google Shape;1595;p1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596" name="Google Shape;1596;p173"/>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597" name="Google Shape;1597;p173"/>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598" name="Google Shape;1598;p173"/>
          <p:cNvSpPr/>
          <p:nvPr>
            <p:ph idx="17" type="pic"/>
          </p:nvPr>
        </p:nvSpPr>
        <p:spPr>
          <a:xfrm>
            <a:off x="323636" y="1755197"/>
            <a:ext cx="925800" cy="925800"/>
          </a:xfrm>
          <a:prstGeom prst="ellipse">
            <a:avLst/>
          </a:prstGeom>
          <a:noFill/>
          <a:ln>
            <a:noFill/>
          </a:ln>
        </p:spPr>
      </p:sp>
      <p:sp>
        <p:nvSpPr>
          <p:cNvPr id="1599" name="Google Shape;1599;p173"/>
          <p:cNvSpPr/>
          <p:nvPr>
            <p:ph idx="18" type="pic"/>
          </p:nvPr>
        </p:nvSpPr>
        <p:spPr>
          <a:xfrm>
            <a:off x="323636" y="3127659"/>
            <a:ext cx="925800" cy="925800"/>
          </a:xfrm>
          <a:prstGeom prst="ellipse">
            <a:avLst/>
          </a:prstGeom>
          <a:noFill/>
          <a:ln>
            <a:noFill/>
          </a:ln>
        </p:spPr>
      </p:sp>
      <p:sp>
        <p:nvSpPr>
          <p:cNvPr id="1600" name="Google Shape;1600;p173"/>
          <p:cNvSpPr/>
          <p:nvPr>
            <p:ph idx="19" type="pic"/>
          </p:nvPr>
        </p:nvSpPr>
        <p:spPr>
          <a:xfrm>
            <a:off x="3223889" y="1755197"/>
            <a:ext cx="925800" cy="925800"/>
          </a:xfrm>
          <a:prstGeom prst="ellipse">
            <a:avLst/>
          </a:prstGeom>
          <a:noFill/>
          <a:ln>
            <a:noFill/>
          </a:ln>
        </p:spPr>
      </p:sp>
      <p:sp>
        <p:nvSpPr>
          <p:cNvPr id="1601" name="Google Shape;1601;p173"/>
          <p:cNvSpPr/>
          <p:nvPr>
            <p:ph idx="20" type="pic"/>
          </p:nvPr>
        </p:nvSpPr>
        <p:spPr>
          <a:xfrm>
            <a:off x="3223889" y="3127659"/>
            <a:ext cx="925800" cy="925800"/>
          </a:xfrm>
          <a:prstGeom prst="ellipse">
            <a:avLst/>
          </a:prstGeom>
          <a:noFill/>
          <a:ln>
            <a:noFill/>
          </a:ln>
        </p:spPr>
      </p:sp>
      <p:sp>
        <p:nvSpPr>
          <p:cNvPr id="1602" name="Google Shape;1602;p173"/>
          <p:cNvSpPr/>
          <p:nvPr>
            <p:ph idx="21" type="pic"/>
          </p:nvPr>
        </p:nvSpPr>
        <p:spPr>
          <a:xfrm>
            <a:off x="6124142" y="1755197"/>
            <a:ext cx="925800" cy="925800"/>
          </a:xfrm>
          <a:prstGeom prst="ellipse">
            <a:avLst/>
          </a:prstGeom>
          <a:noFill/>
          <a:ln>
            <a:noFill/>
          </a:ln>
        </p:spPr>
      </p:sp>
      <p:sp>
        <p:nvSpPr>
          <p:cNvPr id="1603" name="Google Shape;1603;p173"/>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78" name="Shape 78"/>
        <p:cNvGrpSpPr/>
        <p:nvPr/>
      </p:nvGrpSpPr>
      <p:grpSpPr>
        <a:xfrm>
          <a:off x="0" y="0"/>
          <a:ext cx="0" cy="0"/>
          <a:chOff x="0" y="0"/>
          <a:chExt cx="0" cy="0"/>
        </a:xfrm>
      </p:grpSpPr>
      <p:sp>
        <p:nvSpPr>
          <p:cNvPr id="79" name="Google Shape;79;p19"/>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80" name="Google Shape;80;p19"/>
          <p:cNvSpPr/>
          <p:nvPr>
            <p:ph idx="2" type="pic"/>
          </p:nvPr>
        </p:nvSpPr>
        <p:spPr>
          <a:xfrm>
            <a:off x="323636" y="2570878"/>
            <a:ext cx="685800" cy="685800"/>
          </a:xfrm>
          <a:prstGeom prst="ellipse">
            <a:avLst/>
          </a:prstGeom>
          <a:noFill/>
          <a:ln>
            <a:noFill/>
          </a:ln>
        </p:spPr>
      </p:sp>
      <p:sp>
        <p:nvSpPr>
          <p:cNvPr id="81" name="Google Shape;81;p19"/>
          <p:cNvSpPr/>
          <p:nvPr>
            <p:ph idx="3" type="pic"/>
          </p:nvPr>
        </p:nvSpPr>
        <p:spPr>
          <a:xfrm>
            <a:off x="2104970" y="2570878"/>
            <a:ext cx="685800" cy="685800"/>
          </a:xfrm>
          <a:prstGeom prst="ellipse">
            <a:avLst/>
          </a:prstGeom>
          <a:noFill/>
          <a:ln>
            <a:noFill/>
          </a:ln>
        </p:spPr>
      </p:sp>
      <p:sp>
        <p:nvSpPr>
          <p:cNvPr id="82" name="Google Shape;82;p19"/>
          <p:cNvSpPr/>
          <p:nvPr>
            <p:ph idx="4" type="pic"/>
          </p:nvPr>
        </p:nvSpPr>
        <p:spPr>
          <a:xfrm>
            <a:off x="3886303" y="2570878"/>
            <a:ext cx="685800" cy="685800"/>
          </a:xfrm>
          <a:prstGeom prst="ellipse">
            <a:avLst/>
          </a:prstGeom>
          <a:noFill/>
          <a:ln>
            <a:noFill/>
          </a:ln>
        </p:spPr>
      </p:sp>
      <p:sp>
        <p:nvSpPr>
          <p:cNvPr id="83" name="Google Shape;83;p19"/>
          <p:cNvSpPr/>
          <p:nvPr>
            <p:ph idx="5" type="pic"/>
          </p:nvPr>
        </p:nvSpPr>
        <p:spPr>
          <a:xfrm>
            <a:off x="5667636" y="2570878"/>
            <a:ext cx="685800" cy="685800"/>
          </a:xfrm>
          <a:prstGeom prst="ellipse">
            <a:avLst/>
          </a:prstGeom>
          <a:noFill/>
          <a:ln>
            <a:noFill/>
          </a:ln>
        </p:spPr>
      </p:sp>
      <p:pic>
        <p:nvPicPr>
          <p:cNvPr id="84" name="Google Shape;84;p19"/>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5" name="Google Shape;85;p19"/>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
        <p:nvSpPr>
          <p:cNvPr id="86" name="Google Shape;86;p19"/>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7" name="Google Shape;87;p19"/>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88" name="Google Shape;88;p19"/>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9" name="Google Shape;89;p19"/>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0" name="Google Shape;90;p19"/>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1" name="Google Shape;91;p19"/>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2" name="Google Shape;92;p19"/>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3" name="Google Shape;93;p19"/>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1604" name="Shape 1604"/>
        <p:cNvGrpSpPr/>
        <p:nvPr/>
      </p:nvGrpSpPr>
      <p:grpSpPr>
        <a:xfrm>
          <a:off x="0" y="0"/>
          <a:ext cx="0" cy="0"/>
          <a:chOff x="0" y="0"/>
          <a:chExt cx="0" cy="0"/>
        </a:xfrm>
      </p:grpSpPr>
      <p:sp>
        <p:nvSpPr>
          <p:cNvPr id="1605" name="Google Shape;1605;p174"/>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606" name="Google Shape;1606;p174"/>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1607" name="Google Shape;1607;p174"/>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a:spcBef>
                <a:spcPts val="0"/>
              </a:spcBef>
              <a:spcAft>
                <a:spcPts val="0"/>
              </a:spcAft>
              <a:buClr>
                <a:schemeClr val="lt2"/>
              </a:buClr>
              <a:buSzPts val="500"/>
              <a:buNone/>
              <a:defRPr sz="500">
                <a:solidFill>
                  <a:schemeClr val="lt2"/>
                </a:solidFill>
              </a:defRPr>
            </a:lvl2pPr>
            <a:lvl3pPr lvl="2">
              <a:spcBef>
                <a:spcPts val="0"/>
              </a:spcBef>
              <a:spcAft>
                <a:spcPts val="0"/>
              </a:spcAft>
              <a:buClr>
                <a:schemeClr val="lt2"/>
              </a:buClr>
              <a:buSzPts val="500"/>
              <a:buNone/>
              <a:defRPr sz="500">
                <a:solidFill>
                  <a:schemeClr val="lt2"/>
                </a:solidFill>
              </a:defRPr>
            </a:lvl3pPr>
            <a:lvl4pPr lvl="3">
              <a:spcBef>
                <a:spcPts val="0"/>
              </a:spcBef>
              <a:spcAft>
                <a:spcPts val="0"/>
              </a:spcAft>
              <a:buClr>
                <a:schemeClr val="lt2"/>
              </a:buClr>
              <a:buSzPts val="500"/>
              <a:buNone/>
              <a:defRPr sz="500">
                <a:solidFill>
                  <a:schemeClr val="lt2"/>
                </a:solidFill>
              </a:defRPr>
            </a:lvl4pPr>
            <a:lvl5pPr lvl="4">
              <a:spcBef>
                <a:spcPts val="0"/>
              </a:spcBef>
              <a:spcAft>
                <a:spcPts val="0"/>
              </a:spcAft>
              <a:buClr>
                <a:schemeClr val="lt2"/>
              </a:buClr>
              <a:buSzPts val="500"/>
              <a:buNone/>
              <a:defRPr sz="500">
                <a:solidFill>
                  <a:schemeClr val="lt2"/>
                </a:solidFill>
              </a:defRPr>
            </a:lvl5pPr>
            <a:lvl6pPr lvl="5">
              <a:spcBef>
                <a:spcPts val="0"/>
              </a:spcBef>
              <a:spcAft>
                <a:spcPts val="0"/>
              </a:spcAft>
              <a:buClr>
                <a:schemeClr val="lt2"/>
              </a:buClr>
              <a:buSzPts val="500"/>
              <a:buNone/>
              <a:defRPr sz="500">
                <a:solidFill>
                  <a:schemeClr val="lt2"/>
                </a:solidFill>
              </a:defRPr>
            </a:lvl6pPr>
            <a:lvl7pPr lvl="6">
              <a:spcBef>
                <a:spcPts val="0"/>
              </a:spcBef>
              <a:spcAft>
                <a:spcPts val="0"/>
              </a:spcAft>
              <a:buClr>
                <a:schemeClr val="lt2"/>
              </a:buClr>
              <a:buSzPts val="500"/>
              <a:buNone/>
              <a:defRPr sz="500">
                <a:solidFill>
                  <a:schemeClr val="lt2"/>
                </a:solidFill>
              </a:defRPr>
            </a:lvl7pPr>
            <a:lvl8pPr lvl="7">
              <a:spcBef>
                <a:spcPts val="0"/>
              </a:spcBef>
              <a:spcAft>
                <a:spcPts val="0"/>
              </a:spcAft>
              <a:buClr>
                <a:schemeClr val="lt2"/>
              </a:buClr>
              <a:buSzPts val="500"/>
              <a:buNone/>
              <a:defRPr sz="500">
                <a:solidFill>
                  <a:schemeClr val="lt2"/>
                </a:solidFill>
              </a:defRPr>
            </a:lvl8pPr>
            <a:lvl9pPr lvl="8">
              <a:spcBef>
                <a:spcPts val="0"/>
              </a:spcBef>
              <a:spcAft>
                <a:spcPts val="0"/>
              </a:spcAft>
              <a:buClr>
                <a:schemeClr val="lt2"/>
              </a:buClr>
              <a:buSzPts val="500"/>
              <a:buNone/>
              <a:defRPr sz="500">
                <a:solidFill>
                  <a:schemeClr val="lt2"/>
                </a:solidFill>
              </a:defRPr>
            </a:lvl9pPr>
          </a:lstStyle>
          <a:p/>
        </p:txBody>
      </p:sp>
      <p:sp>
        <p:nvSpPr>
          <p:cNvPr id="1608" name="Google Shape;1608;p174"/>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1609" name="Google Shape;1609;p17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10" name="Google Shape;1610;p1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611" name="Shape 1611"/>
        <p:cNvGrpSpPr/>
        <p:nvPr/>
      </p:nvGrpSpPr>
      <p:grpSpPr>
        <a:xfrm>
          <a:off x="0" y="0"/>
          <a:ext cx="0" cy="0"/>
          <a:chOff x="0" y="0"/>
          <a:chExt cx="0" cy="0"/>
        </a:xfrm>
      </p:grpSpPr>
      <p:sp>
        <p:nvSpPr>
          <p:cNvPr id="1612" name="Google Shape;1612;p175"/>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13" name="Google Shape;1613;p17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14" name="Google Shape;1614;p17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615" name="Google Shape;1615;p17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16" name="Google Shape;1616;p1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17" name="Google Shape;1617;p175"/>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618" name="Shape 1618"/>
        <p:cNvGrpSpPr/>
        <p:nvPr/>
      </p:nvGrpSpPr>
      <p:grpSpPr>
        <a:xfrm>
          <a:off x="0" y="0"/>
          <a:ext cx="0" cy="0"/>
          <a:chOff x="0" y="0"/>
          <a:chExt cx="0" cy="0"/>
        </a:xfrm>
      </p:grpSpPr>
      <p:sp>
        <p:nvSpPr>
          <p:cNvPr id="1619" name="Google Shape;1619;p176"/>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20" name="Google Shape;1620;p176"/>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1621" name="Google Shape;1621;p176"/>
          <p:cNvSpPr/>
          <p:nvPr>
            <p:ph idx="2" type="pic"/>
          </p:nvPr>
        </p:nvSpPr>
        <p:spPr>
          <a:xfrm>
            <a:off x="94" y="0"/>
            <a:ext cx="3507900" cy="5143500"/>
          </a:xfrm>
          <a:prstGeom prst="rect">
            <a:avLst/>
          </a:prstGeom>
          <a:noFill/>
          <a:ln>
            <a:noFill/>
          </a:ln>
        </p:spPr>
      </p:sp>
      <p:pic>
        <p:nvPicPr>
          <p:cNvPr id="1622" name="Google Shape;1622;p17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23" name="Google Shape;1623;p17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24" name="Google Shape;1624;p176"/>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625" name="Google Shape;1625;p176"/>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626" name="Google Shape;1626;p176"/>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627" name="Shape 1627"/>
        <p:cNvGrpSpPr/>
        <p:nvPr/>
      </p:nvGrpSpPr>
      <p:grpSpPr>
        <a:xfrm>
          <a:off x="0" y="0"/>
          <a:ext cx="0" cy="0"/>
          <a:chOff x="0" y="0"/>
          <a:chExt cx="0" cy="0"/>
        </a:xfrm>
      </p:grpSpPr>
      <p:sp>
        <p:nvSpPr>
          <p:cNvPr id="1628" name="Google Shape;1628;p177"/>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29" name="Google Shape;1629;p177"/>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630" name="Google Shape;1630;p177"/>
          <p:cNvSpPr/>
          <p:nvPr>
            <p:ph idx="2" type="pic"/>
          </p:nvPr>
        </p:nvSpPr>
        <p:spPr>
          <a:xfrm>
            <a:off x="329153" y="1153500"/>
            <a:ext cx="1631400" cy="2232300"/>
          </a:xfrm>
          <a:prstGeom prst="rect">
            <a:avLst/>
          </a:prstGeom>
          <a:noFill/>
          <a:ln>
            <a:noFill/>
          </a:ln>
        </p:spPr>
      </p:sp>
      <p:pic>
        <p:nvPicPr>
          <p:cNvPr id="1631" name="Google Shape;1631;p17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32" name="Google Shape;1632;p17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33" name="Google Shape;1633;p177"/>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634" name="Google Shape;1634;p177"/>
          <p:cNvSpPr/>
          <p:nvPr>
            <p:ph idx="4" type="pic"/>
          </p:nvPr>
        </p:nvSpPr>
        <p:spPr>
          <a:xfrm>
            <a:off x="2613882" y="1153500"/>
            <a:ext cx="1631400" cy="2232300"/>
          </a:xfrm>
          <a:prstGeom prst="rect">
            <a:avLst/>
          </a:prstGeom>
          <a:noFill/>
          <a:ln>
            <a:noFill/>
          </a:ln>
        </p:spPr>
      </p:sp>
      <p:sp>
        <p:nvSpPr>
          <p:cNvPr id="1635" name="Google Shape;1635;p177"/>
          <p:cNvSpPr/>
          <p:nvPr>
            <p:ph idx="5" type="pic"/>
          </p:nvPr>
        </p:nvSpPr>
        <p:spPr>
          <a:xfrm>
            <a:off x="4898612" y="1153500"/>
            <a:ext cx="1631400" cy="2232300"/>
          </a:xfrm>
          <a:prstGeom prst="rect">
            <a:avLst/>
          </a:prstGeom>
          <a:noFill/>
          <a:ln>
            <a:noFill/>
          </a:ln>
        </p:spPr>
      </p:sp>
      <p:sp>
        <p:nvSpPr>
          <p:cNvPr id="1636" name="Google Shape;1636;p177"/>
          <p:cNvSpPr/>
          <p:nvPr>
            <p:ph idx="6" type="pic"/>
          </p:nvPr>
        </p:nvSpPr>
        <p:spPr>
          <a:xfrm>
            <a:off x="7183342" y="1153500"/>
            <a:ext cx="1631400" cy="2232300"/>
          </a:xfrm>
          <a:prstGeom prst="rect">
            <a:avLst/>
          </a:prstGeom>
          <a:noFill/>
          <a:ln>
            <a:noFill/>
          </a:ln>
        </p:spPr>
      </p:sp>
      <p:sp>
        <p:nvSpPr>
          <p:cNvPr id="1637" name="Google Shape;1637;p177"/>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638" name="Google Shape;1638;p177"/>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639" name="Google Shape;1639;p177"/>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640" name="Google Shape;1640;p177"/>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641" name="Google Shape;1641;p177"/>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642" name="Google Shape;1642;p177"/>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643" name="Shape 1643"/>
        <p:cNvGrpSpPr/>
        <p:nvPr/>
      </p:nvGrpSpPr>
      <p:grpSpPr>
        <a:xfrm>
          <a:off x="0" y="0"/>
          <a:ext cx="0" cy="0"/>
          <a:chOff x="0" y="0"/>
          <a:chExt cx="0" cy="0"/>
        </a:xfrm>
      </p:grpSpPr>
      <p:sp>
        <p:nvSpPr>
          <p:cNvPr id="1644" name="Google Shape;1644;p178"/>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45" name="Google Shape;1645;p17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SzPts val="2700"/>
              <a:buFont typeface="DM Sans"/>
              <a:buNone/>
              <a:defRPr b="1" sz="2700">
                <a:latin typeface="DM Sans"/>
                <a:ea typeface="DM Sans"/>
                <a:cs typeface="DM Sans"/>
                <a:sym typeface="DM Sans"/>
              </a:defRPr>
            </a:lvl2pPr>
            <a:lvl3pPr lvl="2" algn="ctr">
              <a:spcBef>
                <a:spcPts val="0"/>
              </a:spcBef>
              <a:spcAft>
                <a:spcPts val="0"/>
              </a:spcAft>
              <a:buSzPts val="2700"/>
              <a:buFont typeface="DM Sans"/>
              <a:buNone/>
              <a:defRPr b="1" sz="2700">
                <a:latin typeface="DM Sans"/>
                <a:ea typeface="DM Sans"/>
                <a:cs typeface="DM Sans"/>
                <a:sym typeface="DM Sans"/>
              </a:defRPr>
            </a:lvl3pPr>
            <a:lvl4pPr lvl="3" algn="ctr">
              <a:spcBef>
                <a:spcPts val="0"/>
              </a:spcBef>
              <a:spcAft>
                <a:spcPts val="0"/>
              </a:spcAft>
              <a:buSzPts val="2700"/>
              <a:buFont typeface="DM Sans"/>
              <a:buNone/>
              <a:defRPr b="1" sz="2700">
                <a:latin typeface="DM Sans"/>
                <a:ea typeface="DM Sans"/>
                <a:cs typeface="DM Sans"/>
                <a:sym typeface="DM Sans"/>
              </a:defRPr>
            </a:lvl4pPr>
            <a:lvl5pPr lvl="4" algn="ctr">
              <a:spcBef>
                <a:spcPts val="0"/>
              </a:spcBef>
              <a:spcAft>
                <a:spcPts val="0"/>
              </a:spcAft>
              <a:buSzPts val="2700"/>
              <a:buFont typeface="DM Sans"/>
              <a:buNone/>
              <a:defRPr b="1" sz="2700">
                <a:latin typeface="DM Sans"/>
                <a:ea typeface="DM Sans"/>
                <a:cs typeface="DM Sans"/>
                <a:sym typeface="DM Sans"/>
              </a:defRPr>
            </a:lvl5pPr>
            <a:lvl6pPr lvl="5" algn="ctr">
              <a:spcBef>
                <a:spcPts val="0"/>
              </a:spcBef>
              <a:spcAft>
                <a:spcPts val="0"/>
              </a:spcAft>
              <a:buSzPts val="2700"/>
              <a:buFont typeface="DM Sans"/>
              <a:buNone/>
              <a:defRPr b="1" sz="2700">
                <a:latin typeface="DM Sans"/>
                <a:ea typeface="DM Sans"/>
                <a:cs typeface="DM Sans"/>
                <a:sym typeface="DM Sans"/>
              </a:defRPr>
            </a:lvl6pPr>
            <a:lvl7pPr lvl="6" algn="ctr">
              <a:spcBef>
                <a:spcPts val="0"/>
              </a:spcBef>
              <a:spcAft>
                <a:spcPts val="0"/>
              </a:spcAft>
              <a:buSzPts val="2700"/>
              <a:buFont typeface="DM Sans"/>
              <a:buNone/>
              <a:defRPr b="1" sz="2700">
                <a:latin typeface="DM Sans"/>
                <a:ea typeface="DM Sans"/>
                <a:cs typeface="DM Sans"/>
                <a:sym typeface="DM Sans"/>
              </a:defRPr>
            </a:lvl7pPr>
            <a:lvl8pPr lvl="7" algn="ctr">
              <a:spcBef>
                <a:spcPts val="0"/>
              </a:spcBef>
              <a:spcAft>
                <a:spcPts val="0"/>
              </a:spcAft>
              <a:buSzPts val="2700"/>
              <a:buFont typeface="DM Sans"/>
              <a:buNone/>
              <a:defRPr b="1" sz="2700">
                <a:latin typeface="DM Sans"/>
                <a:ea typeface="DM Sans"/>
                <a:cs typeface="DM Sans"/>
                <a:sym typeface="DM Sans"/>
              </a:defRPr>
            </a:lvl8pPr>
            <a:lvl9pPr lvl="8"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1646" name="Google Shape;1646;p17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47" name="Google Shape;1647;p17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648" name="Shape 1648"/>
        <p:cNvGrpSpPr/>
        <p:nvPr/>
      </p:nvGrpSpPr>
      <p:grpSpPr>
        <a:xfrm>
          <a:off x="0" y="0"/>
          <a:ext cx="0" cy="0"/>
          <a:chOff x="0" y="0"/>
          <a:chExt cx="0" cy="0"/>
        </a:xfrm>
      </p:grpSpPr>
      <p:pic>
        <p:nvPicPr>
          <p:cNvPr id="1649" name="Google Shape;1649;p17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50" name="Google Shape;1650;p17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51" name="Google Shape;1651;p179"/>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652" name="Google Shape;1652;p179"/>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653" name="Google Shape;1653;p179"/>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1654" name="Shape 1654"/>
        <p:cNvGrpSpPr/>
        <p:nvPr/>
      </p:nvGrpSpPr>
      <p:grpSpPr>
        <a:xfrm>
          <a:off x="0" y="0"/>
          <a:ext cx="0" cy="0"/>
          <a:chOff x="0" y="0"/>
          <a:chExt cx="0" cy="0"/>
        </a:xfrm>
      </p:grpSpPr>
      <p:sp>
        <p:nvSpPr>
          <p:cNvPr id="1655" name="Google Shape;1655;p180"/>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56" name="Google Shape;1656;p18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57" name="Google Shape;1657;p18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658" name="Google Shape;1658;p18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659" name="Google Shape;1659;p18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60" name="Google Shape;1660;p18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61" name="Google Shape;1661;p180"/>
          <p:cNvSpPr/>
          <p:nvPr>
            <p:ph idx="3" type="pic"/>
          </p:nvPr>
        </p:nvSpPr>
        <p:spPr>
          <a:xfrm>
            <a:off x="5169319" y="3261098"/>
            <a:ext cx="926700" cy="926700"/>
          </a:xfrm>
          <a:prstGeom prst="ellipse">
            <a:avLst/>
          </a:prstGeom>
          <a:noFill/>
          <a:ln>
            <a:noFill/>
          </a:ln>
        </p:spPr>
      </p:sp>
      <p:sp>
        <p:nvSpPr>
          <p:cNvPr id="1662" name="Google Shape;1662;p180"/>
          <p:cNvSpPr/>
          <p:nvPr>
            <p:ph idx="4" type="pic"/>
          </p:nvPr>
        </p:nvSpPr>
        <p:spPr>
          <a:xfrm>
            <a:off x="5169319" y="1887348"/>
            <a:ext cx="926700" cy="926700"/>
          </a:xfrm>
          <a:prstGeom prst="ellipse">
            <a:avLst/>
          </a:prstGeom>
          <a:noFill/>
          <a:ln>
            <a:noFill/>
          </a:ln>
        </p:spPr>
      </p:sp>
      <p:sp>
        <p:nvSpPr>
          <p:cNvPr id="1663" name="Google Shape;1663;p180"/>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664" name="Google Shape;1664;p180"/>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665" name="Google Shape;1665;p180"/>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666" name="Google Shape;1666;p180"/>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1667" name="Shape 1667"/>
        <p:cNvGrpSpPr/>
        <p:nvPr/>
      </p:nvGrpSpPr>
      <p:grpSpPr>
        <a:xfrm>
          <a:off x="0" y="0"/>
          <a:ext cx="0" cy="0"/>
          <a:chOff x="0" y="0"/>
          <a:chExt cx="0" cy="0"/>
        </a:xfrm>
      </p:grpSpPr>
      <p:pic>
        <p:nvPicPr>
          <p:cNvPr id="1668" name="Google Shape;1668;p181"/>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1669" name="Google Shape;1669;p181"/>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70" name="Google Shape;1670;p181"/>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671" name="Google Shape;1671;p181"/>
          <p:cNvSpPr/>
          <p:nvPr>
            <p:ph idx="2" type="pic"/>
          </p:nvPr>
        </p:nvSpPr>
        <p:spPr>
          <a:xfrm>
            <a:off x="4030605" y="729563"/>
            <a:ext cx="5287800" cy="3656700"/>
          </a:xfrm>
          <a:prstGeom prst="roundRect">
            <a:avLst>
              <a:gd fmla="val 858" name="adj"/>
            </a:avLst>
          </a:prstGeom>
          <a:noFill/>
          <a:ln>
            <a:noFill/>
          </a:ln>
        </p:spPr>
      </p:sp>
      <p:pic>
        <p:nvPicPr>
          <p:cNvPr id="1672" name="Google Shape;1672;p18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673" name="Google Shape;1673;p18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1674" name="Shape 1674"/>
        <p:cNvGrpSpPr/>
        <p:nvPr/>
      </p:nvGrpSpPr>
      <p:grpSpPr>
        <a:xfrm>
          <a:off x="0" y="0"/>
          <a:ext cx="0" cy="0"/>
          <a:chOff x="0" y="0"/>
          <a:chExt cx="0" cy="0"/>
        </a:xfrm>
      </p:grpSpPr>
      <p:sp>
        <p:nvSpPr>
          <p:cNvPr id="1675" name="Google Shape;1675;p182"/>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676" name="Google Shape;1676;p18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77" name="Google Shape;1677;p1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lt1"/>
                </a:solidFill>
                <a:latin typeface="JetBrains Mono"/>
                <a:ea typeface="JetBrains Mono"/>
                <a:cs typeface="JetBrains Mono"/>
                <a:sym typeface="JetBrains Mono"/>
              </a:defRPr>
            </a:lvl1pPr>
            <a:lvl2pPr lvl="1" algn="r">
              <a:buNone/>
              <a:defRPr sz="900">
                <a:solidFill>
                  <a:schemeClr val="lt1"/>
                </a:solidFill>
                <a:latin typeface="JetBrains Mono"/>
                <a:ea typeface="JetBrains Mono"/>
                <a:cs typeface="JetBrains Mono"/>
                <a:sym typeface="JetBrains Mono"/>
              </a:defRPr>
            </a:lvl2pPr>
            <a:lvl3pPr lvl="2" algn="r">
              <a:buNone/>
              <a:defRPr sz="900">
                <a:solidFill>
                  <a:schemeClr val="lt1"/>
                </a:solidFill>
                <a:latin typeface="JetBrains Mono"/>
                <a:ea typeface="JetBrains Mono"/>
                <a:cs typeface="JetBrains Mono"/>
                <a:sym typeface="JetBrains Mono"/>
              </a:defRPr>
            </a:lvl3pPr>
            <a:lvl4pPr lvl="3" algn="r">
              <a:buNone/>
              <a:defRPr sz="900">
                <a:solidFill>
                  <a:schemeClr val="lt1"/>
                </a:solidFill>
                <a:latin typeface="JetBrains Mono"/>
                <a:ea typeface="JetBrains Mono"/>
                <a:cs typeface="JetBrains Mono"/>
                <a:sym typeface="JetBrains Mono"/>
              </a:defRPr>
            </a:lvl4pPr>
            <a:lvl5pPr lvl="4" algn="r">
              <a:buNone/>
              <a:defRPr sz="900">
                <a:solidFill>
                  <a:schemeClr val="lt1"/>
                </a:solidFill>
                <a:latin typeface="JetBrains Mono"/>
                <a:ea typeface="JetBrains Mono"/>
                <a:cs typeface="JetBrains Mono"/>
                <a:sym typeface="JetBrains Mono"/>
              </a:defRPr>
            </a:lvl5pPr>
            <a:lvl6pPr lvl="5" algn="r">
              <a:buNone/>
              <a:defRPr sz="900">
                <a:solidFill>
                  <a:schemeClr val="lt1"/>
                </a:solidFill>
                <a:latin typeface="JetBrains Mono"/>
                <a:ea typeface="JetBrains Mono"/>
                <a:cs typeface="JetBrains Mono"/>
                <a:sym typeface="JetBrains Mono"/>
              </a:defRPr>
            </a:lvl6pPr>
            <a:lvl7pPr lvl="6" algn="r">
              <a:buNone/>
              <a:defRPr sz="900">
                <a:solidFill>
                  <a:schemeClr val="lt1"/>
                </a:solidFill>
                <a:latin typeface="JetBrains Mono"/>
                <a:ea typeface="JetBrains Mono"/>
                <a:cs typeface="JetBrains Mono"/>
                <a:sym typeface="JetBrains Mono"/>
              </a:defRPr>
            </a:lvl7pPr>
            <a:lvl8pPr lvl="7" algn="r">
              <a:buNone/>
              <a:defRPr sz="900">
                <a:solidFill>
                  <a:schemeClr val="lt1"/>
                </a:solidFill>
                <a:latin typeface="JetBrains Mono"/>
                <a:ea typeface="JetBrains Mono"/>
                <a:cs typeface="JetBrains Mono"/>
                <a:sym typeface="JetBrains Mono"/>
              </a:defRPr>
            </a:lvl8pPr>
            <a:lvl9pPr lvl="8"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78" name="Google Shape;1678;p18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79" name="Google Shape;1679;p182"/>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680" name="Google Shape;1680;p182"/>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1681" name="Google Shape;1681;p182"/>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1682" name="Shape 1682"/>
        <p:cNvGrpSpPr/>
        <p:nvPr/>
      </p:nvGrpSpPr>
      <p:grpSpPr>
        <a:xfrm>
          <a:off x="0" y="0"/>
          <a:ext cx="0" cy="0"/>
          <a:chOff x="0" y="0"/>
          <a:chExt cx="0" cy="0"/>
        </a:xfrm>
      </p:grpSpPr>
      <p:sp>
        <p:nvSpPr>
          <p:cNvPr id="1683" name="Google Shape;1683;p183"/>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84" name="Google Shape;1684;p183"/>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685" name="Google Shape;1685;p183"/>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686" name="Google Shape;1686;p183"/>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687" name="Google Shape;1687;p183"/>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688" name="Google Shape;1688;p18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89" name="Google Shape;1689;p1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690" name="Google Shape;1690;p183"/>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1691" name="Google Shape;1691;p183"/>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94" name="Shape 94"/>
        <p:cNvGrpSpPr/>
        <p:nvPr/>
      </p:nvGrpSpPr>
      <p:grpSpPr>
        <a:xfrm>
          <a:off x="0" y="0"/>
          <a:ext cx="0" cy="0"/>
          <a:chOff x="0" y="0"/>
          <a:chExt cx="0" cy="0"/>
        </a:xfrm>
      </p:grpSpPr>
      <p:sp>
        <p:nvSpPr>
          <p:cNvPr id="95" name="Google Shape;95;p20"/>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96" name="Google Shape;96;p20"/>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97" name="Google Shape;97;p20"/>
          <p:cNvSpPr/>
          <p:nvPr>
            <p:ph idx="2" type="pic"/>
          </p:nvPr>
        </p:nvSpPr>
        <p:spPr>
          <a:xfrm>
            <a:off x="323636" y="2170828"/>
            <a:ext cx="925800" cy="925800"/>
          </a:xfrm>
          <a:prstGeom prst="ellipse">
            <a:avLst/>
          </a:prstGeom>
          <a:noFill/>
          <a:ln>
            <a:noFill/>
          </a:ln>
        </p:spPr>
      </p:sp>
      <p:sp>
        <p:nvSpPr>
          <p:cNvPr id="98" name="Google Shape;98;p20"/>
          <p:cNvSpPr/>
          <p:nvPr>
            <p:ph idx="3" type="pic"/>
          </p:nvPr>
        </p:nvSpPr>
        <p:spPr>
          <a:xfrm>
            <a:off x="2447822" y="2170828"/>
            <a:ext cx="925800" cy="925800"/>
          </a:xfrm>
          <a:prstGeom prst="ellipse">
            <a:avLst/>
          </a:prstGeom>
          <a:noFill/>
          <a:ln>
            <a:noFill/>
          </a:ln>
        </p:spPr>
      </p:sp>
      <p:sp>
        <p:nvSpPr>
          <p:cNvPr id="99" name="Google Shape;99;p20"/>
          <p:cNvSpPr/>
          <p:nvPr>
            <p:ph idx="4" type="pic"/>
          </p:nvPr>
        </p:nvSpPr>
        <p:spPr>
          <a:xfrm>
            <a:off x="4572008" y="2170828"/>
            <a:ext cx="925800" cy="925800"/>
          </a:xfrm>
          <a:prstGeom prst="ellipse">
            <a:avLst/>
          </a:prstGeom>
          <a:noFill/>
          <a:ln>
            <a:noFill/>
          </a:ln>
        </p:spPr>
      </p:sp>
      <p:sp>
        <p:nvSpPr>
          <p:cNvPr id="100" name="Google Shape;100;p20"/>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1" name="Google Shape;101;p20"/>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2" name="Google Shape;102;p20"/>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3" name="Google Shape;103;p20"/>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4" name="Google Shape;104;p20"/>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05" name="Google Shape;105;p2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06" name="Google Shape;106;p20"/>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None/>
              <a:defRPr sz="1300">
                <a:solidFill>
                  <a:schemeClr val="lt2"/>
                </a:solidFill>
              </a:defRPr>
            </a:lvl2pPr>
            <a:lvl3pPr lvl="2">
              <a:spcBef>
                <a:spcPts val="0"/>
              </a:spcBef>
              <a:spcAft>
                <a:spcPts val="0"/>
              </a:spcAft>
              <a:buClr>
                <a:schemeClr val="lt2"/>
              </a:buClr>
              <a:buSzPts val="1300"/>
              <a:buNone/>
              <a:defRPr sz="1300">
                <a:solidFill>
                  <a:schemeClr val="lt2"/>
                </a:solidFill>
              </a:defRPr>
            </a:lvl3pPr>
            <a:lvl4pPr lvl="3">
              <a:spcBef>
                <a:spcPts val="0"/>
              </a:spcBef>
              <a:spcAft>
                <a:spcPts val="0"/>
              </a:spcAft>
              <a:buClr>
                <a:schemeClr val="lt2"/>
              </a:buClr>
              <a:buSzPts val="1300"/>
              <a:buNone/>
              <a:defRPr sz="1300">
                <a:solidFill>
                  <a:schemeClr val="lt2"/>
                </a:solidFill>
              </a:defRPr>
            </a:lvl4pPr>
            <a:lvl5pPr lvl="4">
              <a:spcBef>
                <a:spcPts val="0"/>
              </a:spcBef>
              <a:spcAft>
                <a:spcPts val="0"/>
              </a:spcAft>
              <a:buClr>
                <a:schemeClr val="lt2"/>
              </a:buClr>
              <a:buSzPts val="1300"/>
              <a:buNone/>
              <a:defRPr sz="1300">
                <a:solidFill>
                  <a:schemeClr val="lt2"/>
                </a:solidFill>
              </a:defRPr>
            </a:lvl5pPr>
            <a:lvl6pPr lvl="5">
              <a:spcBef>
                <a:spcPts val="0"/>
              </a:spcBef>
              <a:spcAft>
                <a:spcPts val="0"/>
              </a:spcAft>
              <a:buClr>
                <a:schemeClr val="lt2"/>
              </a:buClr>
              <a:buSzPts val="1300"/>
              <a:buNone/>
              <a:defRPr sz="1300">
                <a:solidFill>
                  <a:schemeClr val="lt2"/>
                </a:solidFill>
              </a:defRPr>
            </a:lvl6pPr>
            <a:lvl7pPr lvl="6">
              <a:spcBef>
                <a:spcPts val="0"/>
              </a:spcBef>
              <a:spcAft>
                <a:spcPts val="0"/>
              </a:spcAft>
              <a:buClr>
                <a:schemeClr val="lt2"/>
              </a:buClr>
              <a:buSzPts val="1300"/>
              <a:buNone/>
              <a:defRPr sz="1300">
                <a:solidFill>
                  <a:schemeClr val="lt2"/>
                </a:solidFill>
              </a:defRPr>
            </a:lvl7pPr>
            <a:lvl8pPr lvl="7">
              <a:spcBef>
                <a:spcPts val="0"/>
              </a:spcBef>
              <a:spcAft>
                <a:spcPts val="0"/>
              </a:spcAft>
              <a:buClr>
                <a:schemeClr val="lt2"/>
              </a:buClr>
              <a:buSzPts val="1300"/>
              <a:buNone/>
              <a:defRPr sz="1300">
                <a:solidFill>
                  <a:schemeClr val="lt2"/>
                </a:solidFill>
              </a:defRPr>
            </a:lvl8pPr>
            <a:lvl9pPr lvl="8">
              <a:spcBef>
                <a:spcPts val="0"/>
              </a:spcBef>
              <a:spcAft>
                <a:spcPts val="0"/>
              </a:spcAft>
              <a:buClr>
                <a:schemeClr val="lt2"/>
              </a:buClr>
              <a:buSzPts val="1300"/>
              <a:buNone/>
              <a:defRPr sz="1300">
                <a:solidFill>
                  <a:schemeClr val="lt2"/>
                </a:solidFill>
              </a:defRPr>
            </a:lvl9pPr>
          </a:lstStyle>
          <a:p/>
        </p:txBody>
      </p:sp>
      <p:sp>
        <p:nvSpPr>
          <p:cNvPr id="107" name="Google Shape;107;p20"/>
          <p:cNvSpPr/>
          <p:nvPr>
            <p:ph idx="14" type="pic"/>
          </p:nvPr>
        </p:nvSpPr>
        <p:spPr>
          <a:xfrm>
            <a:off x="6696192" y="2170828"/>
            <a:ext cx="925800" cy="925800"/>
          </a:xfrm>
          <a:prstGeom prst="ellipse">
            <a:avLst/>
          </a:prstGeom>
          <a:noFill/>
          <a:ln>
            <a:noFill/>
          </a:ln>
        </p:spPr>
      </p:sp>
      <p:sp>
        <p:nvSpPr>
          <p:cNvPr id="108" name="Google Shape;108;p20"/>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9" name="Google Shape;109;p20"/>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0" name="Google Shape;110;p2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11" name="Google Shape;111;p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1692" name="Shape 1692"/>
        <p:cNvGrpSpPr/>
        <p:nvPr/>
      </p:nvGrpSpPr>
      <p:grpSpPr>
        <a:xfrm>
          <a:off x="0" y="0"/>
          <a:ext cx="0" cy="0"/>
          <a:chOff x="0" y="0"/>
          <a:chExt cx="0" cy="0"/>
        </a:xfrm>
      </p:grpSpPr>
      <p:sp>
        <p:nvSpPr>
          <p:cNvPr id="1693" name="Google Shape;1693;p184"/>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94" name="Google Shape;1694;p18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95" name="Google Shape;1695;p184"/>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696" name="Google Shape;1696;p184"/>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697" name="Google Shape;1697;p18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698" name="Google Shape;1698;p18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99" name="Google Shape;1699;p184"/>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700" name="Google Shape;1700;p184"/>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1701" name="Google Shape;1701;p184"/>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702" name="Google Shape;1702;p184"/>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1703" name="Google Shape;1703;p184"/>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704" name="Google Shape;1704;p184"/>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1705" name="Google Shape;1705;p184"/>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706" name="Google Shape;1706;p184"/>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1707" name="Shape 1707"/>
        <p:cNvGrpSpPr/>
        <p:nvPr/>
      </p:nvGrpSpPr>
      <p:grpSpPr>
        <a:xfrm>
          <a:off x="0" y="0"/>
          <a:ext cx="0" cy="0"/>
          <a:chOff x="0" y="0"/>
          <a:chExt cx="0" cy="0"/>
        </a:xfrm>
      </p:grpSpPr>
      <p:pic>
        <p:nvPicPr>
          <p:cNvPr id="1708" name="Google Shape;1708;p18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09" name="Google Shape;1709;p18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1710" name="Shape 1710"/>
        <p:cNvGrpSpPr/>
        <p:nvPr/>
      </p:nvGrpSpPr>
      <p:grpSpPr>
        <a:xfrm>
          <a:off x="0" y="0"/>
          <a:ext cx="0" cy="0"/>
          <a:chOff x="0" y="0"/>
          <a:chExt cx="0" cy="0"/>
        </a:xfrm>
      </p:grpSpPr>
      <p:sp>
        <p:nvSpPr>
          <p:cNvPr id="1711" name="Google Shape;1711;p186"/>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12" name="Google Shape;1712;p186"/>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13" name="Google Shape;1713;p186"/>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14" name="Google Shape;1714;p186"/>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15" name="Google Shape;1715;p18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716" name="Google Shape;1716;p186"/>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1717" name="Google Shape;1717;p186"/>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1718" name="Google Shape;1718;p186"/>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1719" name="Google Shape;1719;p186"/>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pic>
        <p:nvPicPr>
          <p:cNvPr id="1720" name="Google Shape;1720;p18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21" name="Google Shape;1721;p1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1722" name="Shape 1722"/>
        <p:cNvGrpSpPr/>
        <p:nvPr/>
      </p:nvGrpSpPr>
      <p:grpSpPr>
        <a:xfrm>
          <a:off x="0" y="0"/>
          <a:ext cx="0" cy="0"/>
          <a:chOff x="0" y="0"/>
          <a:chExt cx="0" cy="0"/>
        </a:xfrm>
      </p:grpSpPr>
      <p:sp>
        <p:nvSpPr>
          <p:cNvPr id="1723" name="Google Shape;1723;p187"/>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24" name="Google Shape;1724;p187"/>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25" name="Google Shape;1725;p187"/>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26" name="Google Shape;1726;p187"/>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27" name="Google Shape;1727;p187"/>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pic>
        <p:nvPicPr>
          <p:cNvPr id="1728" name="Google Shape;1728;p18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29" name="Google Shape;1729;p1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1730" name="Shape 1730"/>
        <p:cNvGrpSpPr/>
        <p:nvPr/>
      </p:nvGrpSpPr>
      <p:grpSpPr>
        <a:xfrm>
          <a:off x="0" y="0"/>
          <a:ext cx="0" cy="0"/>
          <a:chOff x="0" y="0"/>
          <a:chExt cx="0" cy="0"/>
        </a:xfrm>
      </p:grpSpPr>
      <p:pic>
        <p:nvPicPr>
          <p:cNvPr id="1731" name="Google Shape;1731;p18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32" name="Google Shape;1732;p1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33" name="Google Shape;1733;p18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734" name="Google Shape;1734;p18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735" name="Google Shape;1735;p188"/>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36" name="Google Shape;1736;p188"/>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737" name="Google Shape;1737;p188"/>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38" name="Google Shape;1738;p188"/>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739" name="Google Shape;1739;p188"/>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40" name="Google Shape;1740;p188"/>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741" name="Google Shape;1741;p188"/>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42" name="Google Shape;1742;p188"/>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1743" name="Google Shape;1743;p188"/>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44" name="Google Shape;1744;p188"/>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1745" name="Google Shape;1745;p188"/>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46" name="Google Shape;1746;p188"/>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1747" name="Shape 1747"/>
        <p:cNvGrpSpPr/>
        <p:nvPr/>
      </p:nvGrpSpPr>
      <p:grpSpPr>
        <a:xfrm>
          <a:off x="0" y="0"/>
          <a:ext cx="0" cy="0"/>
          <a:chOff x="0" y="0"/>
          <a:chExt cx="0" cy="0"/>
        </a:xfrm>
      </p:grpSpPr>
      <p:pic>
        <p:nvPicPr>
          <p:cNvPr id="1748" name="Google Shape;1748;p18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49" name="Google Shape;1749;p1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50" name="Google Shape;1750;p18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1751" name="Google Shape;1751;p189"/>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752" name="Google Shape;1752;p189"/>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753" name="Google Shape;1753;p189"/>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754" name="Google Shape;1754;p189"/>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755" name="Google Shape;1755;p189"/>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756" name="Google Shape;1756;p189"/>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757" name="Shape 1757"/>
        <p:cNvGrpSpPr/>
        <p:nvPr/>
      </p:nvGrpSpPr>
      <p:grpSpPr>
        <a:xfrm>
          <a:off x="0" y="0"/>
          <a:ext cx="0" cy="0"/>
          <a:chOff x="0" y="0"/>
          <a:chExt cx="0" cy="0"/>
        </a:xfrm>
      </p:grpSpPr>
      <p:pic>
        <p:nvPicPr>
          <p:cNvPr id="1758" name="Google Shape;1758;p19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59" name="Google Shape;1759;p1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60" name="Google Shape;1760;p19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1761" name="Google Shape;1761;p190"/>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762" name="Google Shape;1762;p190"/>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763" name="Google Shape;1763;p190"/>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764" name="Google Shape;1764;p190"/>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765" name="Google Shape;1765;p190"/>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766" name="Google Shape;1766;p190"/>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767" name="Google Shape;1767;p190"/>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768" name="Google Shape;1768;p190"/>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769" name="Google Shape;1769;p190"/>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770" name="Google Shape;1770;p190"/>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771" name="Google Shape;1771;p190"/>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772" name="Google Shape;1772;p190"/>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773" name="Google Shape;1773;p190"/>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774" name="Google Shape;1774;p190"/>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775" name="Google Shape;1775;p190"/>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776" name="Google Shape;1776;p190"/>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777" name="Google Shape;1777;p190"/>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778" name="Google Shape;1778;p190"/>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779" name="Shape 1779"/>
        <p:cNvGrpSpPr/>
        <p:nvPr/>
      </p:nvGrpSpPr>
      <p:grpSpPr>
        <a:xfrm>
          <a:off x="0" y="0"/>
          <a:ext cx="0" cy="0"/>
          <a:chOff x="0" y="0"/>
          <a:chExt cx="0" cy="0"/>
        </a:xfrm>
      </p:grpSpPr>
      <p:sp>
        <p:nvSpPr>
          <p:cNvPr id="1780" name="Google Shape;1780;p191"/>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781" name="Google Shape;1781;p19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82" name="Google Shape;1782;p1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83" name="Google Shape;1783;p19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784" name="Google Shape;1784;p191"/>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785" name="Google Shape;1785;p191"/>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786" name="Google Shape;1786;p191"/>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87" name="Google Shape;1787;p191"/>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788" name="Google Shape;1788;p191"/>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89" name="Google Shape;1789;p191"/>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790" name="Google Shape;1790;p191"/>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91" name="Google Shape;1791;p191"/>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792" name="Shape 1792"/>
        <p:cNvGrpSpPr/>
        <p:nvPr/>
      </p:nvGrpSpPr>
      <p:grpSpPr>
        <a:xfrm>
          <a:off x="0" y="0"/>
          <a:ext cx="0" cy="0"/>
          <a:chOff x="0" y="0"/>
          <a:chExt cx="0" cy="0"/>
        </a:xfrm>
      </p:grpSpPr>
      <p:sp>
        <p:nvSpPr>
          <p:cNvPr id="1793" name="Google Shape;1793;p192"/>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794" name="Google Shape;1794;p19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95" name="Google Shape;1795;p1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96" name="Google Shape;1796;p192"/>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797" name="Google Shape;1797;p192"/>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798" name="Google Shape;1798;p192"/>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799" name="Google Shape;1799;p192"/>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00" name="Google Shape;1800;p192"/>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01" name="Google Shape;1801;p192"/>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02" name="Google Shape;1802;p192"/>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803" name="Google Shape;1803;p192"/>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804" name="Shape 1804"/>
        <p:cNvGrpSpPr/>
        <p:nvPr/>
      </p:nvGrpSpPr>
      <p:grpSpPr>
        <a:xfrm>
          <a:off x="0" y="0"/>
          <a:ext cx="0" cy="0"/>
          <a:chOff x="0" y="0"/>
          <a:chExt cx="0" cy="0"/>
        </a:xfrm>
      </p:grpSpPr>
      <p:pic>
        <p:nvPicPr>
          <p:cNvPr id="1805" name="Google Shape;1805;p19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06" name="Google Shape;1806;p1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07" name="Google Shape;1807;p193"/>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93"/>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93"/>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9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1811" name="Google Shape;1811;p193"/>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12" name="Google Shape;1812;p193"/>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13" name="Google Shape;1813;p193"/>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14" name="Google Shape;1814;p193"/>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15" name="Google Shape;1815;p193"/>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16" name="Google Shape;1816;p193"/>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17" name="Google Shape;1817;p193"/>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18" name="Google Shape;1818;p193"/>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19" name="Google Shape;1819;p193"/>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12" name="Shape 112"/>
        <p:cNvGrpSpPr/>
        <p:nvPr/>
      </p:nvGrpSpPr>
      <p:grpSpPr>
        <a:xfrm>
          <a:off x="0" y="0"/>
          <a:ext cx="0" cy="0"/>
          <a:chOff x="0" y="0"/>
          <a:chExt cx="0" cy="0"/>
        </a:xfrm>
      </p:grpSpPr>
      <p:sp>
        <p:nvSpPr>
          <p:cNvPr id="113" name="Google Shape;113;p21"/>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14" name="Google Shape;114;p21"/>
          <p:cNvSpPr/>
          <p:nvPr>
            <p:ph idx="2" type="pic"/>
          </p:nvPr>
        </p:nvSpPr>
        <p:spPr>
          <a:xfrm>
            <a:off x="323636" y="1755197"/>
            <a:ext cx="925800" cy="925800"/>
          </a:xfrm>
          <a:prstGeom prst="ellipse">
            <a:avLst/>
          </a:prstGeom>
          <a:noFill/>
          <a:ln>
            <a:noFill/>
          </a:ln>
        </p:spPr>
      </p:sp>
      <p:sp>
        <p:nvSpPr>
          <p:cNvPr id="115" name="Google Shape;115;p21"/>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6" name="Google Shape;116;p2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7" name="Google Shape;117;p2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8" name="Google Shape;118;p21"/>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 name="Google Shape;119;p21"/>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0" name="Google Shape;120;p21"/>
          <p:cNvSpPr/>
          <p:nvPr>
            <p:ph idx="6" type="pic"/>
          </p:nvPr>
        </p:nvSpPr>
        <p:spPr>
          <a:xfrm>
            <a:off x="323636" y="3128963"/>
            <a:ext cx="925800" cy="925800"/>
          </a:xfrm>
          <a:prstGeom prst="ellipse">
            <a:avLst/>
          </a:prstGeom>
          <a:noFill/>
          <a:ln>
            <a:noFill/>
          </a:ln>
        </p:spPr>
      </p:sp>
      <p:sp>
        <p:nvSpPr>
          <p:cNvPr id="121" name="Google Shape;121;p21"/>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2" name="Google Shape;122;p21"/>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3" name="Google Shape;123;p21"/>
          <p:cNvSpPr/>
          <p:nvPr>
            <p:ph idx="9" type="pic"/>
          </p:nvPr>
        </p:nvSpPr>
        <p:spPr>
          <a:xfrm>
            <a:off x="4571995" y="1755197"/>
            <a:ext cx="925800" cy="925800"/>
          </a:xfrm>
          <a:prstGeom prst="ellipse">
            <a:avLst/>
          </a:prstGeom>
          <a:noFill/>
          <a:ln>
            <a:noFill/>
          </a:ln>
        </p:spPr>
      </p:sp>
      <p:sp>
        <p:nvSpPr>
          <p:cNvPr id="124" name="Google Shape;124;p21"/>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5" name="Google Shape;125;p21"/>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6" name="Google Shape;126;p21"/>
          <p:cNvSpPr/>
          <p:nvPr>
            <p:ph idx="15" type="pic"/>
          </p:nvPr>
        </p:nvSpPr>
        <p:spPr>
          <a:xfrm>
            <a:off x="4571995" y="3128963"/>
            <a:ext cx="925800" cy="925800"/>
          </a:xfrm>
          <a:prstGeom prst="ellipse">
            <a:avLst/>
          </a:prstGeom>
          <a:noFill/>
          <a:ln>
            <a:noFill/>
          </a:ln>
        </p:spPr>
      </p:sp>
      <p:sp>
        <p:nvSpPr>
          <p:cNvPr id="127" name="Google Shape;127;p21"/>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28" name="Google Shape;128;p2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29" name="Google Shape;129;p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820" name="Shape 1820"/>
        <p:cNvGrpSpPr/>
        <p:nvPr/>
      </p:nvGrpSpPr>
      <p:grpSpPr>
        <a:xfrm>
          <a:off x="0" y="0"/>
          <a:ext cx="0" cy="0"/>
          <a:chOff x="0" y="0"/>
          <a:chExt cx="0" cy="0"/>
        </a:xfrm>
      </p:grpSpPr>
      <p:pic>
        <p:nvPicPr>
          <p:cNvPr id="1821" name="Google Shape;1821;p19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22" name="Google Shape;1822;p1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23" name="Google Shape;1823;p19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1824" name="Google Shape;1824;p194"/>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94"/>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94"/>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94"/>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94"/>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94"/>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94"/>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94"/>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94"/>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833" name="Google Shape;1833;p194"/>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834" name="Google Shape;1834;p194"/>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835" name="Google Shape;1835;p194"/>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836" name="Google Shape;1836;p194"/>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837" name="Google Shape;1837;p194"/>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838" name="Google Shape;1838;p194"/>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839" name="Google Shape;1839;p194"/>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840" name="Shape 1840"/>
        <p:cNvGrpSpPr/>
        <p:nvPr/>
      </p:nvGrpSpPr>
      <p:grpSpPr>
        <a:xfrm>
          <a:off x="0" y="0"/>
          <a:ext cx="0" cy="0"/>
          <a:chOff x="0" y="0"/>
          <a:chExt cx="0" cy="0"/>
        </a:xfrm>
      </p:grpSpPr>
      <p:pic>
        <p:nvPicPr>
          <p:cNvPr id="1841" name="Google Shape;1841;p19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42" name="Google Shape;1842;p1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43" name="Google Shape;1843;p19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1844" name="Google Shape;1844;p195"/>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95"/>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95"/>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95"/>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95"/>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95"/>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95"/>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95"/>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95"/>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53" name="Google Shape;1853;p195"/>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854" name="Google Shape;1854;p195"/>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855" name="Google Shape;1855;p195"/>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56" name="Google Shape;1856;p195"/>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857" name="Google Shape;1857;p195"/>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858" name="Google Shape;1858;p195"/>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59" name="Google Shape;1859;p195"/>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860" name="Google Shape;1860;p195"/>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861" name="Google Shape;1861;p195"/>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62" name="Google Shape;1862;p195"/>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863" name="Google Shape;1863;p195"/>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864" name="Shape 1864"/>
        <p:cNvGrpSpPr/>
        <p:nvPr/>
      </p:nvGrpSpPr>
      <p:grpSpPr>
        <a:xfrm>
          <a:off x="0" y="0"/>
          <a:ext cx="0" cy="0"/>
          <a:chOff x="0" y="0"/>
          <a:chExt cx="0" cy="0"/>
        </a:xfrm>
      </p:grpSpPr>
      <p:pic>
        <p:nvPicPr>
          <p:cNvPr id="1865" name="Google Shape;1865;p19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66" name="Google Shape;1866;p1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67" name="Google Shape;1867;p196"/>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1868" name="Google Shape;1868;p196"/>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69" name="Google Shape;1869;p196"/>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70" name="Google Shape;1870;p196"/>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71" name="Google Shape;1871;p196"/>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872" name="Google Shape;1872;p196"/>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73" name="Google Shape;1873;p196"/>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874" name="Shape 1874"/>
        <p:cNvGrpSpPr/>
        <p:nvPr/>
      </p:nvGrpSpPr>
      <p:grpSpPr>
        <a:xfrm>
          <a:off x="0" y="0"/>
          <a:ext cx="0" cy="0"/>
          <a:chOff x="0" y="0"/>
          <a:chExt cx="0" cy="0"/>
        </a:xfrm>
      </p:grpSpPr>
      <p:pic>
        <p:nvPicPr>
          <p:cNvPr id="1875" name="Google Shape;1875;p19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76" name="Google Shape;1876;p1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77" name="Google Shape;1877;p197"/>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878" name="Google Shape;1878;p197"/>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879" name="Google Shape;1879;p197"/>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880" name="Google Shape;1880;p197"/>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81" name="Google Shape;1881;p197"/>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82" name="Google Shape;1882;p197"/>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83" name="Google Shape;1883;p197"/>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884" name="Google Shape;1884;p197"/>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85" name="Google Shape;1885;p197"/>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886" name="Google Shape;1886;p197"/>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87" name="Google Shape;1887;p197"/>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888" name="Google Shape;1888;p197"/>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889" name="Shape 1889"/>
        <p:cNvGrpSpPr/>
        <p:nvPr/>
      </p:nvGrpSpPr>
      <p:grpSpPr>
        <a:xfrm>
          <a:off x="0" y="0"/>
          <a:ext cx="0" cy="0"/>
          <a:chOff x="0" y="0"/>
          <a:chExt cx="0" cy="0"/>
        </a:xfrm>
      </p:grpSpPr>
      <p:sp>
        <p:nvSpPr>
          <p:cNvPr id="1890" name="Google Shape;1890;p198"/>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891" name="Google Shape;1891;p19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92" name="Google Shape;1892;p1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93" name="Google Shape;1893;p198"/>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894" name="Google Shape;1894;p198"/>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95" name="Google Shape;1895;p198"/>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96" name="Google Shape;1896;p198"/>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897" name="Google Shape;1897;p198"/>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898" name="Google Shape;1898;p198"/>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99" name="Google Shape;1899;p198"/>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00" name="Google Shape;1900;p198"/>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01" name="Google Shape;1901;p198"/>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02" name="Google Shape;1902;p198"/>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03" name="Google Shape;1903;p198"/>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04" name="Google Shape;1904;p198"/>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05" name="Google Shape;1905;p198"/>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906" name="Google Shape;1906;p198"/>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907" name="Shape 1907"/>
        <p:cNvGrpSpPr/>
        <p:nvPr/>
      </p:nvGrpSpPr>
      <p:grpSpPr>
        <a:xfrm>
          <a:off x="0" y="0"/>
          <a:ext cx="0" cy="0"/>
          <a:chOff x="0" y="0"/>
          <a:chExt cx="0" cy="0"/>
        </a:xfrm>
      </p:grpSpPr>
      <p:sp>
        <p:nvSpPr>
          <p:cNvPr id="1908" name="Google Shape;1908;p199"/>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09" name="Google Shape;1909;p199"/>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1910" name="Google Shape;1910;p199"/>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911" name="Google Shape;1911;p199"/>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1912" name="Google Shape;1912;p19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13" name="Google Shape;1913;p1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1914" name="Shape 1914"/>
        <p:cNvGrpSpPr/>
        <p:nvPr/>
      </p:nvGrpSpPr>
      <p:grpSpPr>
        <a:xfrm>
          <a:off x="0" y="0"/>
          <a:ext cx="0" cy="0"/>
          <a:chOff x="0" y="0"/>
          <a:chExt cx="0" cy="0"/>
        </a:xfrm>
      </p:grpSpPr>
      <p:sp>
        <p:nvSpPr>
          <p:cNvPr id="1915" name="Google Shape;1915;p2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dk2"/>
                </a:solidFill>
                <a:latin typeface="JetBrains Mono"/>
                <a:ea typeface="JetBrains Mono"/>
                <a:cs typeface="JetBrains Mono"/>
                <a:sym typeface="JetBrains Mono"/>
              </a:defRPr>
            </a:lvl1pPr>
            <a:lvl2pPr lvl="1" algn="r">
              <a:buNone/>
              <a:defRPr sz="900">
                <a:solidFill>
                  <a:schemeClr val="dk2"/>
                </a:solidFill>
                <a:latin typeface="JetBrains Mono"/>
                <a:ea typeface="JetBrains Mono"/>
                <a:cs typeface="JetBrains Mono"/>
                <a:sym typeface="JetBrains Mono"/>
              </a:defRPr>
            </a:lvl2pPr>
            <a:lvl3pPr lvl="2" algn="r">
              <a:buNone/>
              <a:defRPr sz="900">
                <a:solidFill>
                  <a:schemeClr val="dk2"/>
                </a:solidFill>
                <a:latin typeface="JetBrains Mono"/>
                <a:ea typeface="JetBrains Mono"/>
                <a:cs typeface="JetBrains Mono"/>
                <a:sym typeface="JetBrains Mono"/>
              </a:defRPr>
            </a:lvl3pPr>
            <a:lvl4pPr lvl="3" algn="r">
              <a:buNone/>
              <a:defRPr sz="900">
                <a:solidFill>
                  <a:schemeClr val="dk2"/>
                </a:solidFill>
                <a:latin typeface="JetBrains Mono"/>
                <a:ea typeface="JetBrains Mono"/>
                <a:cs typeface="JetBrains Mono"/>
                <a:sym typeface="JetBrains Mono"/>
              </a:defRPr>
            </a:lvl4pPr>
            <a:lvl5pPr lvl="4" algn="r">
              <a:buNone/>
              <a:defRPr sz="900">
                <a:solidFill>
                  <a:schemeClr val="dk2"/>
                </a:solidFill>
                <a:latin typeface="JetBrains Mono"/>
                <a:ea typeface="JetBrains Mono"/>
                <a:cs typeface="JetBrains Mono"/>
                <a:sym typeface="JetBrains Mono"/>
              </a:defRPr>
            </a:lvl5pPr>
            <a:lvl6pPr lvl="5" algn="r">
              <a:buNone/>
              <a:defRPr sz="900">
                <a:solidFill>
                  <a:schemeClr val="dk2"/>
                </a:solidFill>
                <a:latin typeface="JetBrains Mono"/>
                <a:ea typeface="JetBrains Mono"/>
                <a:cs typeface="JetBrains Mono"/>
                <a:sym typeface="JetBrains Mono"/>
              </a:defRPr>
            </a:lvl6pPr>
            <a:lvl7pPr lvl="6" algn="r">
              <a:buNone/>
              <a:defRPr sz="900">
                <a:solidFill>
                  <a:schemeClr val="dk2"/>
                </a:solidFill>
                <a:latin typeface="JetBrains Mono"/>
                <a:ea typeface="JetBrains Mono"/>
                <a:cs typeface="JetBrains Mono"/>
                <a:sym typeface="JetBrains Mono"/>
              </a:defRPr>
            </a:lvl7pPr>
            <a:lvl8pPr lvl="7" algn="r">
              <a:buNone/>
              <a:defRPr sz="900">
                <a:solidFill>
                  <a:schemeClr val="dk2"/>
                </a:solidFill>
                <a:latin typeface="JetBrains Mono"/>
                <a:ea typeface="JetBrains Mono"/>
                <a:cs typeface="JetBrains Mono"/>
                <a:sym typeface="JetBrains Mono"/>
              </a:defRPr>
            </a:lvl8pPr>
            <a:lvl9pPr lvl="8"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916" name="Google Shape;1916;p200"/>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917" name="Shape 1917"/>
        <p:cNvGrpSpPr/>
        <p:nvPr/>
      </p:nvGrpSpPr>
      <p:grpSpPr>
        <a:xfrm>
          <a:off x="0" y="0"/>
          <a:ext cx="0" cy="0"/>
          <a:chOff x="0" y="0"/>
          <a:chExt cx="0" cy="0"/>
        </a:xfrm>
      </p:grpSpPr>
      <p:pic>
        <p:nvPicPr>
          <p:cNvPr id="1918" name="Google Shape;1918;p20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919" name="Google Shape;1919;p2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dk2"/>
                </a:solidFill>
                <a:latin typeface="JetBrains Mono"/>
                <a:ea typeface="JetBrains Mono"/>
                <a:cs typeface="JetBrains Mono"/>
                <a:sym typeface="JetBrains Mono"/>
              </a:defRPr>
            </a:lvl1pPr>
            <a:lvl2pPr lvl="1" algn="r">
              <a:buNone/>
              <a:defRPr sz="900">
                <a:solidFill>
                  <a:schemeClr val="dk2"/>
                </a:solidFill>
                <a:latin typeface="JetBrains Mono"/>
                <a:ea typeface="JetBrains Mono"/>
                <a:cs typeface="JetBrains Mono"/>
                <a:sym typeface="JetBrains Mono"/>
              </a:defRPr>
            </a:lvl2pPr>
            <a:lvl3pPr lvl="2" algn="r">
              <a:buNone/>
              <a:defRPr sz="900">
                <a:solidFill>
                  <a:schemeClr val="dk2"/>
                </a:solidFill>
                <a:latin typeface="JetBrains Mono"/>
                <a:ea typeface="JetBrains Mono"/>
                <a:cs typeface="JetBrains Mono"/>
                <a:sym typeface="JetBrains Mono"/>
              </a:defRPr>
            </a:lvl3pPr>
            <a:lvl4pPr lvl="3" algn="r">
              <a:buNone/>
              <a:defRPr sz="900">
                <a:solidFill>
                  <a:schemeClr val="dk2"/>
                </a:solidFill>
                <a:latin typeface="JetBrains Mono"/>
                <a:ea typeface="JetBrains Mono"/>
                <a:cs typeface="JetBrains Mono"/>
                <a:sym typeface="JetBrains Mono"/>
              </a:defRPr>
            </a:lvl4pPr>
            <a:lvl5pPr lvl="4" algn="r">
              <a:buNone/>
              <a:defRPr sz="900">
                <a:solidFill>
                  <a:schemeClr val="dk2"/>
                </a:solidFill>
                <a:latin typeface="JetBrains Mono"/>
                <a:ea typeface="JetBrains Mono"/>
                <a:cs typeface="JetBrains Mono"/>
                <a:sym typeface="JetBrains Mono"/>
              </a:defRPr>
            </a:lvl5pPr>
            <a:lvl6pPr lvl="5" algn="r">
              <a:buNone/>
              <a:defRPr sz="900">
                <a:solidFill>
                  <a:schemeClr val="dk2"/>
                </a:solidFill>
                <a:latin typeface="JetBrains Mono"/>
                <a:ea typeface="JetBrains Mono"/>
                <a:cs typeface="JetBrains Mono"/>
                <a:sym typeface="JetBrains Mono"/>
              </a:defRPr>
            </a:lvl6pPr>
            <a:lvl7pPr lvl="6" algn="r">
              <a:buNone/>
              <a:defRPr sz="900">
                <a:solidFill>
                  <a:schemeClr val="dk2"/>
                </a:solidFill>
                <a:latin typeface="JetBrains Mono"/>
                <a:ea typeface="JetBrains Mono"/>
                <a:cs typeface="JetBrains Mono"/>
                <a:sym typeface="JetBrains Mono"/>
              </a:defRPr>
            </a:lvl7pPr>
            <a:lvl8pPr lvl="7" algn="r">
              <a:buNone/>
              <a:defRPr sz="900">
                <a:solidFill>
                  <a:schemeClr val="dk2"/>
                </a:solidFill>
                <a:latin typeface="JetBrains Mono"/>
                <a:ea typeface="JetBrains Mono"/>
                <a:cs typeface="JetBrains Mono"/>
                <a:sym typeface="JetBrains Mono"/>
              </a:defRPr>
            </a:lvl8pPr>
            <a:lvl9pPr lvl="8"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920" name="Shape 1920"/>
        <p:cNvGrpSpPr/>
        <p:nvPr/>
      </p:nvGrpSpPr>
      <p:grpSpPr>
        <a:xfrm>
          <a:off x="0" y="0"/>
          <a:ext cx="0" cy="0"/>
          <a:chOff x="0" y="0"/>
          <a:chExt cx="0" cy="0"/>
        </a:xfrm>
      </p:grpSpPr>
      <p:sp>
        <p:nvSpPr>
          <p:cNvPr id="1921" name="Google Shape;1921;p202"/>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922" name="Google Shape;1922;p202"/>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23" name="Google Shape;1923;p202"/>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924" name="Google Shape;1924;p20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25" name="Google Shape;1925;p2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926" name="Shape 1926"/>
        <p:cNvGrpSpPr/>
        <p:nvPr/>
      </p:nvGrpSpPr>
      <p:grpSpPr>
        <a:xfrm>
          <a:off x="0" y="0"/>
          <a:ext cx="0" cy="0"/>
          <a:chOff x="0" y="0"/>
          <a:chExt cx="0" cy="0"/>
        </a:xfrm>
      </p:grpSpPr>
      <p:sp>
        <p:nvSpPr>
          <p:cNvPr id="1927" name="Google Shape;1927;p203"/>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928" name="Google Shape;1928;p203"/>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29" name="Google Shape;1929;p203"/>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930" name="Google Shape;1930;p20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31" name="Google Shape;1931;p2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32" name="Google Shape;1932;p203"/>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30" name="Shape 130"/>
        <p:cNvGrpSpPr/>
        <p:nvPr/>
      </p:nvGrpSpPr>
      <p:grpSpPr>
        <a:xfrm>
          <a:off x="0" y="0"/>
          <a:ext cx="0" cy="0"/>
          <a:chOff x="0" y="0"/>
          <a:chExt cx="0" cy="0"/>
        </a:xfrm>
      </p:grpSpPr>
      <p:sp>
        <p:nvSpPr>
          <p:cNvPr id="131" name="Google Shape;131;p22"/>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2" name="Google Shape;132;p22"/>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3" name="Google Shape;133;p22"/>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4" name="Google Shape;134;p22"/>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5" name="Google Shape;135;p22"/>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6" name="Google Shape;136;p22"/>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7" name="Google Shape;137;p22"/>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8" name="Google Shape;138;p22"/>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9" name="Google Shape;139;p22"/>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0" name="Google Shape;140;p22"/>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41" name="Google Shape;141;p2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42" name="Google Shape;142;p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3" name="Google Shape;143;p22"/>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44" name="Google Shape;144;p22"/>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45" name="Google Shape;145;p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2"/>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7" name="Google Shape;147;p22"/>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48" name="Google Shape;148;p22"/>
          <p:cNvSpPr/>
          <p:nvPr>
            <p:ph idx="17" type="pic"/>
          </p:nvPr>
        </p:nvSpPr>
        <p:spPr>
          <a:xfrm>
            <a:off x="323636" y="1755197"/>
            <a:ext cx="925800" cy="925800"/>
          </a:xfrm>
          <a:prstGeom prst="ellipse">
            <a:avLst/>
          </a:prstGeom>
          <a:noFill/>
          <a:ln>
            <a:noFill/>
          </a:ln>
        </p:spPr>
      </p:sp>
      <p:sp>
        <p:nvSpPr>
          <p:cNvPr id="149" name="Google Shape;149;p22"/>
          <p:cNvSpPr/>
          <p:nvPr>
            <p:ph idx="18" type="pic"/>
          </p:nvPr>
        </p:nvSpPr>
        <p:spPr>
          <a:xfrm>
            <a:off x="323636" y="3127659"/>
            <a:ext cx="925800" cy="925800"/>
          </a:xfrm>
          <a:prstGeom prst="ellipse">
            <a:avLst/>
          </a:prstGeom>
          <a:noFill/>
          <a:ln>
            <a:noFill/>
          </a:ln>
        </p:spPr>
      </p:sp>
      <p:sp>
        <p:nvSpPr>
          <p:cNvPr id="150" name="Google Shape;150;p22"/>
          <p:cNvSpPr/>
          <p:nvPr>
            <p:ph idx="19" type="pic"/>
          </p:nvPr>
        </p:nvSpPr>
        <p:spPr>
          <a:xfrm>
            <a:off x="3223889" y="1755197"/>
            <a:ext cx="925800" cy="925800"/>
          </a:xfrm>
          <a:prstGeom prst="ellipse">
            <a:avLst/>
          </a:prstGeom>
          <a:noFill/>
          <a:ln>
            <a:noFill/>
          </a:ln>
        </p:spPr>
      </p:sp>
      <p:sp>
        <p:nvSpPr>
          <p:cNvPr id="151" name="Google Shape;151;p22"/>
          <p:cNvSpPr/>
          <p:nvPr>
            <p:ph idx="20" type="pic"/>
          </p:nvPr>
        </p:nvSpPr>
        <p:spPr>
          <a:xfrm>
            <a:off x="3223889" y="3127659"/>
            <a:ext cx="925800" cy="925800"/>
          </a:xfrm>
          <a:prstGeom prst="ellipse">
            <a:avLst/>
          </a:prstGeom>
          <a:noFill/>
          <a:ln>
            <a:noFill/>
          </a:ln>
        </p:spPr>
      </p:sp>
      <p:sp>
        <p:nvSpPr>
          <p:cNvPr id="152" name="Google Shape;152;p22"/>
          <p:cNvSpPr/>
          <p:nvPr>
            <p:ph idx="21" type="pic"/>
          </p:nvPr>
        </p:nvSpPr>
        <p:spPr>
          <a:xfrm>
            <a:off x="6124142" y="1755197"/>
            <a:ext cx="925800" cy="925800"/>
          </a:xfrm>
          <a:prstGeom prst="ellipse">
            <a:avLst/>
          </a:prstGeom>
          <a:noFill/>
          <a:ln>
            <a:noFill/>
          </a:ln>
        </p:spPr>
      </p:sp>
      <p:sp>
        <p:nvSpPr>
          <p:cNvPr id="153" name="Google Shape;153;p22"/>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933" name="Shape 1933"/>
        <p:cNvGrpSpPr/>
        <p:nvPr/>
      </p:nvGrpSpPr>
      <p:grpSpPr>
        <a:xfrm>
          <a:off x="0" y="0"/>
          <a:ext cx="0" cy="0"/>
          <a:chOff x="0" y="0"/>
          <a:chExt cx="0" cy="0"/>
        </a:xfrm>
      </p:grpSpPr>
      <p:sp>
        <p:nvSpPr>
          <p:cNvPr id="1934" name="Google Shape;1934;p20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935" name="Google Shape;1935;p204"/>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936" name="Google Shape;1936;p20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37" name="Google Shape;1937;p2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38" name="Google Shape;1938;p204"/>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1939" name="Shape 1939"/>
        <p:cNvGrpSpPr/>
        <p:nvPr/>
      </p:nvGrpSpPr>
      <p:grpSpPr>
        <a:xfrm>
          <a:off x="0" y="0"/>
          <a:ext cx="0" cy="0"/>
          <a:chOff x="0" y="0"/>
          <a:chExt cx="0" cy="0"/>
        </a:xfrm>
      </p:grpSpPr>
      <p:pic>
        <p:nvPicPr>
          <p:cNvPr id="1940" name="Google Shape;1940;p20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41" name="Google Shape;1941;p2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42" name="Google Shape;1942;p205"/>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43" name="Google Shape;1943;p205"/>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44" name="Google Shape;1944;p205"/>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945" name="Google Shape;1945;p205"/>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946" name="Shape 1946"/>
        <p:cNvGrpSpPr/>
        <p:nvPr/>
      </p:nvGrpSpPr>
      <p:grpSpPr>
        <a:xfrm>
          <a:off x="0" y="0"/>
          <a:ext cx="0" cy="0"/>
          <a:chOff x="0" y="0"/>
          <a:chExt cx="0" cy="0"/>
        </a:xfrm>
      </p:grpSpPr>
      <p:sp>
        <p:nvSpPr>
          <p:cNvPr id="1947" name="Google Shape;1947;p20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948" name="Google Shape;1948;p20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49" name="Google Shape;1949;p206"/>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950" name="Google Shape;1950;p20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51" name="Google Shape;1951;p2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52" name="Google Shape;1952;p206"/>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953" name="Google Shape;1953;p206"/>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954" name="Shape 1954"/>
        <p:cNvGrpSpPr/>
        <p:nvPr/>
      </p:nvGrpSpPr>
      <p:grpSpPr>
        <a:xfrm>
          <a:off x="0" y="0"/>
          <a:ext cx="0" cy="0"/>
          <a:chOff x="0" y="0"/>
          <a:chExt cx="0" cy="0"/>
        </a:xfrm>
      </p:grpSpPr>
      <p:sp>
        <p:nvSpPr>
          <p:cNvPr id="1955" name="Google Shape;1955;p20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956" name="Google Shape;1956;p20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57" name="Google Shape;1957;p207"/>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958" name="Google Shape;1958;p20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59" name="Google Shape;1959;p2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60" name="Google Shape;1960;p207"/>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961" name="Google Shape;1961;p207"/>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962" name="Google Shape;1962;p207"/>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963" name="Shape 1963"/>
        <p:cNvGrpSpPr/>
        <p:nvPr/>
      </p:nvGrpSpPr>
      <p:grpSpPr>
        <a:xfrm>
          <a:off x="0" y="0"/>
          <a:ext cx="0" cy="0"/>
          <a:chOff x="0" y="0"/>
          <a:chExt cx="0" cy="0"/>
        </a:xfrm>
      </p:grpSpPr>
      <p:sp>
        <p:nvSpPr>
          <p:cNvPr id="1964" name="Google Shape;1964;p20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965" name="Google Shape;1965;p20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66" name="Google Shape;1966;p208"/>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967" name="Google Shape;1967;p20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68" name="Google Shape;1968;p2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69" name="Google Shape;1969;p208"/>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970" name="Google Shape;1970;p208"/>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971" name="Google Shape;1971;p208"/>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972" name="Shape 1972"/>
        <p:cNvGrpSpPr/>
        <p:nvPr/>
      </p:nvGrpSpPr>
      <p:grpSpPr>
        <a:xfrm>
          <a:off x="0" y="0"/>
          <a:ext cx="0" cy="0"/>
          <a:chOff x="0" y="0"/>
          <a:chExt cx="0" cy="0"/>
        </a:xfrm>
      </p:grpSpPr>
      <p:sp>
        <p:nvSpPr>
          <p:cNvPr id="1973" name="Google Shape;1973;p20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974" name="Google Shape;1974;p209"/>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975" name="Google Shape;1975;p209"/>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976" name="Google Shape;1976;p20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77" name="Google Shape;1977;p2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78" name="Google Shape;1978;p209"/>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1979" name="Shape 1979"/>
        <p:cNvGrpSpPr/>
        <p:nvPr/>
      </p:nvGrpSpPr>
      <p:grpSpPr>
        <a:xfrm>
          <a:off x="0" y="0"/>
          <a:ext cx="0" cy="0"/>
          <a:chOff x="0" y="0"/>
          <a:chExt cx="0" cy="0"/>
        </a:xfrm>
      </p:grpSpPr>
      <p:pic>
        <p:nvPicPr>
          <p:cNvPr id="1980" name="Google Shape;1980;p210"/>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981" name="Google Shape;1981;p21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pic>
        <p:nvPicPr>
          <p:cNvPr id="1982" name="Google Shape;1982;p210"/>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983" name="Google Shape;1983;p21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1984" name="Shape 1984"/>
        <p:cNvGrpSpPr/>
        <p:nvPr/>
      </p:nvGrpSpPr>
      <p:grpSpPr>
        <a:xfrm>
          <a:off x="0" y="0"/>
          <a:ext cx="0" cy="0"/>
          <a:chOff x="0" y="0"/>
          <a:chExt cx="0" cy="0"/>
        </a:xfrm>
      </p:grpSpPr>
      <p:pic>
        <p:nvPicPr>
          <p:cNvPr id="1985" name="Google Shape;1985;p211"/>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986" name="Google Shape;1986;p211"/>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987" name="Google Shape;1987;p211"/>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988" name="Google Shape;1988;p211"/>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1989" name="Shape 1989"/>
        <p:cNvGrpSpPr/>
        <p:nvPr/>
      </p:nvGrpSpPr>
      <p:grpSpPr>
        <a:xfrm>
          <a:off x="0" y="0"/>
          <a:ext cx="0" cy="0"/>
          <a:chOff x="0" y="0"/>
          <a:chExt cx="0" cy="0"/>
        </a:xfrm>
      </p:grpSpPr>
      <p:pic>
        <p:nvPicPr>
          <p:cNvPr id="1990" name="Google Shape;1990;p212"/>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991" name="Google Shape;1991;p212"/>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992" name="Google Shape;1992;p212"/>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993" name="Google Shape;1993;p212"/>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1994" name="Google Shape;1994;p212"/>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1995" name="Shape 1995"/>
        <p:cNvGrpSpPr/>
        <p:nvPr/>
      </p:nvGrpSpPr>
      <p:grpSpPr>
        <a:xfrm>
          <a:off x="0" y="0"/>
          <a:ext cx="0" cy="0"/>
          <a:chOff x="0" y="0"/>
          <a:chExt cx="0" cy="0"/>
        </a:xfrm>
      </p:grpSpPr>
      <p:pic>
        <p:nvPicPr>
          <p:cNvPr id="1996" name="Google Shape;1996;p213"/>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997" name="Google Shape;1997;p213"/>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998" name="Google Shape;1998;p213"/>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999" name="Google Shape;1999;p213"/>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2000" name="Google Shape;2000;p213"/>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2001" name="Google Shape;2001;p213"/>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56" name="Google Shape;156;p23"/>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157" name="Google Shape;157;p23"/>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a:spcBef>
                <a:spcPts val="0"/>
              </a:spcBef>
              <a:spcAft>
                <a:spcPts val="0"/>
              </a:spcAft>
              <a:buClr>
                <a:schemeClr val="lt2"/>
              </a:buClr>
              <a:buSzPts val="500"/>
              <a:buNone/>
              <a:defRPr sz="500">
                <a:solidFill>
                  <a:schemeClr val="lt2"/>
                </a:solidFill>
              </a:defRPr>
            </a:lvl2pPr>
            <a:lvl3pPr lvl="2">
              <a:spcBef>
                <a:spcPts val="0"/>
              </a:spcBef>
              <a:spcAft>
                <a:spcPts val="0"/>
              </a:spcAft>
              <a:buClr>
                <a:schemeClr val="lt2"/>
              </a:buClr>
              <a:buSzPts val="500"/>
              <a:buNone/>
              <a:defRPr sz="500">
                <a:solidFill>
                  <a:schemeClr val="lt2"/>
                </a:solidFill>
              </a:defRPr>
            </a:lvl3pPr>
            <a:lvl4pPr lvl="3">
              <a:spcBef>
                <a:spcPts val="0"/>
              </a:spcBef>
              <a:spcAft>
                <a:spcPts val="0"/>
              </a:spcAft>
              <a:buClr>
                <a:schemeClr val="lt2"/>
              </a:buClr>
              <a:buSzPts val="500"/>
              <a:buNone/>
              <a:defRPr sz="500">
                <a:solidFill>
                  <a:schemeClr val="lt2"/>
                </a:solidFill>
              </a:defRPr>
            </a:lvl4pPr>
            <a:lvl5pPr lvl="4">
              <a:spcBef>
                <a:spcPts val="0"/>
              </a:spcBef>
              <a:spcAft>
                <a:spcPts val="0"/>
              </a:spcAft>
              <a:buClr>
                <a:schemeClr val="lt2"/>
              </a:buClr>
              <a:buSzPts val="500"/>
              <a:buNone/>
              <a:defRPr sz="500">
                <a:solidFill>
                  <a:schemeClr val="lt2"/>
                </a:solidFill>
              </a:defRPr>
            </a:lvl5pPr>
            <a:lvl6pPr lvl="5">
              <a:spcBef>
                <a:spcPts val="0"/>
              </a:spcBef>
              <a:spcAft>
                <a:spcPts val="0"/>
              </a:spcAft>
              <a:buClr>
                <a:schemeClr val="lt2"/>
              </a:buClr>
              <a:buSzPts val="500"/>
              <a:buNone/>
              <a:defRPr sz="500">
                <a:solidFill>
                  <a:schemeClr val="lt2"/>
                </a:solidFill>
              </a:defRPr>
            </a:lvl6pPr>
            <a:lvl7pPr lvl="6">
              <a:spcBef>
                <a:spcPts val="0"/>
              </a:spcBef>
              <a:spcAft>
                <a:spcPts val="0"/>
              </a:spcAft>
              <a:buClr>
                <a:schemeClr val="lt2"/>
              </a:buClr>
              <a:buSzPts val="500"/>
              <a:buNone/>
              <a:defRPr sz="500">
                <a:solidFill>
                  <a:schemeClr val="lt2"/>
                </a:solidFill>
              </a:defRPr>
            </a:lvl7pPr>
            <a:lvl8pPr lvl="7">
              <a:spcBef>
                <a:spcPts val="0"/>
              </a:spcBef>
              <a:spcAft>
                <a:spcPts val="0"/>
              </a:spcAft>
              <a:buClr>
                <a:schemeClr val="lt2"/>
              </a:buClr>
              <a:buSzPts val="500"/>
              <a:buNone/>
              <a:defRPr sz="500">
                <a:solidFill>
                  <a:schemeClr val="lt2"/>
                </a:solidFill>
              </a:defRPr>
            </a:lvl8pPr>
            <a:lvl9pPr lvl="8">
              <a:spcBef>
                <a:spcPts val="0"/>
              </a:spcBef>
              <a:spcAft>
                <a:spcPts val="0"/>
              </a:spcAft>
              <a:buClr>
                <a:schemeClr val="lt2"/>
              </a:buClr>
              <a:buSzPts val="500"/>
              <a:buNone/>
              <a:defRPr sz="500">
                <a:solidFill>
                  <a:schemeClr val="lt2"/>
                </a:solidFill>
              </a:defRPr>
            </a:lvl9pPr>
          </a:lstStyle>
          <a:p/>
        </p:txBody>
      </p:sp>
      <p:sp>
        <p:nvSpPr>
          <p:cNvPr id="158" name="Google Shape;158;p23"/>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159" name="Google Shape;159;p2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0" name="Google Shape;160;p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2002" name="Shape 2002"/>
        <p:cNvGrpSpPr/>
        <p:nvPr/>
      </p:nvGrpSpPr>
      <p:grpSpPr>
        <a:xfrm>
          <a:off x="0" y="0"/>
          <a:ext cx="0" cy="0"/>
          <a:chOff x="0" y="0"/>
          <a:chExt cx="0" cy="0"/>
        </a:xfrm>
      </p:grpSpPr>
      <p:sp>
        <p:nvSpPr>
          <p:cNvPr id="2003" name="Google Shape;2003;p214"/>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2004" name="Google Shape;2004;p214"/>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2005" name="Google Shape;2005;p214"/>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06" name="Google Shape;2006;p214"/>
          <p:cNvSpPr/>
          <p:nvPr>
            <p:ph idx="2" type="pic"/>
          </p:nvPr>
        </p:nvSpPr>
        <p:spPr>
          <a:xfrm>
            <a:off x="600009" y="572653"/>
            <a:ext cx="2470200" cy="2470200"/>
          </a:xfrm>
          <a:prstGeom prst="rect">
            <a:avLst/>
          </a:prstGeom>
          <a:noFill/>
          <a:ln>
            <a:noFill/>
          </a:ln>
        </p:spPr>
      </p:sp>
      <p:pic>
        <p:nvPicPr>
          <p:cNvPr id="2007" name="Google Shape;2007;p214"/>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2008" name="Google Shape;2008;p214"/>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2009" name="Google Shape;2009;p214"/>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2010" name="Google Shape;2010;p2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2011" name="Shape 2011"/>
        <p:cNvGrpSpPr/>
        <p:nvPr/>
      </p:nvGrpSpPr>
      <p:grpSpPr>
        <a:xfrm>
          <a:off x="0" y="0"/>
          <a:ext cx="0" cy="0"/>
          <a:chOff x="0" y="0"/>
          <a:chExt cx="0" cy="0"/>
        </a:xfrm>
      </p:grpSpPr>
      <p:pic>
        <p:nvPicPr>
          <p:cNvPr id="2012" name="Google Shape;2012;p215"/>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2013" name="Google Shape;2013;p21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a:spcBef>
                <a:spcPts val="0"/>
              </a:spcBef>
              <a:spcAft>
                <a:spcPts val="0"/>
              </a:spcAft>
              <a:buClr>
                <a:schemeClr val="lt2"/>
              </a:buClr>
              <a:buSzPts val="4500"/>
              <a:buNone/>
              <a:defRPr sz="4500">
                <a:solidFill>
                  <a:schemeClr val="lt2"/>
                </a:solidFill>
              </a:defRPr>
            </a:lvl2pPr>
            <a:lvl3pPr lvl="2">
              <a:spcBef>
                <a:spcPts val="0"/>
              </a:spcBef>
              <a:spcAft>
                <a:spcPts val="0"/>
              </a:spcAft>
              <a:buClr>
                <a:schemeClr val="lt2"/>
              </a:buClr>
              <a:buSzPts val="4500"/>
              <a:buNone/>
              <a:defRPr sz="4500">
                <a:solidFill>
                  <a:schemeClr val="lt2"/>
                </a:solidFill>
              </a:defRPr>
            </a:lvl3pPr>
            <a:lvl4pPr lvl="3">
              <a:spcBef>
                <a:spcPts val="0"/>
              </a:spcBef>
              <a:spcAft>
                <a:spcPts val="0"/>
              </a:spcAft>
              <a:buClr>
                <a:schemeClr val="lt2"/>
              </a:buClr>
              <a:buSzPts val="4500"/>
              <a:buNone/>
              <a:defRPr sz="4500">
                <a:solidFill>
                  <a:schemeClr val="lt2"/>
                </a:solidFill>
              </a:defRPr>
            </a:lvl4pPr>
            <a:lvl5pPr lvl="4">
              <a:spcBef>
                <a:spcPts val="0"/>
              </a:spcBef>
              <a:spcAft>
                <a:spcPts val="0"/>
              </a:spcAft>
              <a:buClr>
                <a:schemeClr val="lt2"/>
              </a:buClr>
              <a:buSzPts val="4500"/>
              <a:buNone/>
              <a:defRPr sz="4500">
                <a:solidFill>
                  <a:schemeClr val="lt2"/>
                </a:solidFill>
              </a:defRPr>
            </a:lvl5pPr>
            <a:lvl6pPr lvl="5">
              <a:spcBef>
                <a:spcPts val="0"/>
              </a:spcBef>
              <a:spcAft>
                <a:spcPts val="0"/>
              </a:spcAft>
              <a:buClr>
                <a:schemeClr val="lt2"/>
              </a:buClr>
              <a:buSzPts val="4500"/>
              <a:buNone/>
              <a:defRPr sz="4500">
                <a:solidFill>
                  <a:schemeClr val="lt2"/>
                </a:solidFill>
              </a:defRPr>
            </a:lvl6pPr>
            <a:lvl7pPr lvl="6">
              <a:spcBef>
                <a:spcPts val="0"/>
              </a:spcBef>
              <a:spcAft>
                <a:spcPts val="0"/>
              </a:spcAft>
              <a:buClr>
                <a:schemeClr val="lt2"/>
              </a:buClr>
              <a:buSzPts val="4500"/>
              <a:buNone/>
              <a:defRPr sz="4500">
                <a:solidFill>
                  <a:schemeClr val="lt2"/>
                </a:solidFill>
              </a:defRPr>
            </a:lvl7pPr>
            <a:lvl8pPr lvl="7">
              <a:spcBef>
                <a:spcPts val="0"/>
              </a:spcBef>
              <a:spcAft>
                <a:spcPts val="0"/>
              </a:spcAft>
              <a:buClr>
                <a:schemeClr val="lt2"/>
              </a:buClr>
              <a:buSzPts val="4500"/>
              <a:buNone/>
              <a:defRPr sz="4500">
                <a:solidFill>
                  <a:schemeClr val="lt2"/>
                </a:solidFill>
              </a:defRPr>
            </a:lvl8pPr>
            <a:lvl9pPr lvl="8">
              <a:spcBef>
                <a:spcPts val="0"/>
              </a:spcBef>
              <a:spcAft>
                <a:spcPts val="0"/>
              </a:spcAft>
              <a:buClr>
                <a:schemeClr val="lt2"/>
              </a:buClr>
              <a:buSzPts val="4500"/>
              <a:buNone/>
              <a:defRPr sz="4500">
                <a:solidFill>
                  <a:schemeClr val="lt2"/>
                </a:solidFill>
              </a:defRPr>
            </a:lvl9pPr>
          </a:lstStyle>
          <a:p/>
        </p:txBody>
      </p:sp>
      <p:pic>
        <p:nvPicPr>
          <p:cNvPr id="2014" name="Google Shape;2014;p215"/>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2015" name="Google Shape;2015;p215"/>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2016" name="Shape 2016"/>
        <p:cNvGrpSpPr/>
        <p:nvPr/>
      </p:nvGrpSpPr>
      <p:grpSpPr>
        <a:xfrm>
          <a:off x="0" y="0"/>
          <a:ext cx="0" cy="0"/>
          <a:chOff x="0" y="0"/>
          <a:chExt cx="0" cy="0"/>
        </a:xfrm>
      </p:grpSpPr>
      <p:pic>
        <p:nvPicPr>
          <p:cNvPr id="2017" name="Google Shape;2017;p216"/>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2018" name="Google Shape;2018;p21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2019" name="Google Shape;2019;p21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2020" name="Shape 2020"/>
        <p:cNvGrpSpPr/>
        <p:nvPr/>
      </p:nvGrpSpPr>
      <p:grpSpPr>
        <a:xfrm>
          <a:off x="0" y="0"/>
          <a:ext cx="0" cy="0"/>
          <a:chOff x="0" y="0"/>
          <a:chExt cx="0" cy="0"/>
        </a:xfrm>
      </p:grpSpPr>
      <p:pic>
        <p:nvPicPr>
          <p:cNvPr id="2021" name="Google Shape;2021;p217"/>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2022" name="Google Shape;2022;p217"/>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2023" name="Google Shape;2023;p217"/>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2024" name="Shape 2024"/>
        <p:cNvGrpSpPr/>
        <p:nvPr/>
      </p:nvGrpSpPr>
      <p:grpSpPr>
        <a:xfrm>
          <a:off x="0" y="0"/>
          <a:ext cx="0" cy="0"/>
          <a:chOff x="0" y="0"/>
          <a:chExt cx="0" cy="0"/>
        </a:xfrm>
      </p:grpSpPr>
      <p:sp>
        <p:nvSpPr>
          <p:cNvPr id="2025" name="Google Shape;2025;p218"/>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026" name="Google Shape;2026;p218"/>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027" name="Google Shape;2027;p21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28" name="Google Shape;2028;p2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029" name="Google Shape;2029;p218"/>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2030" name="Shape 2030"/>
        <p:cNvGrpSpPr/>
        <p:nvPr/>
      </p:nvGrpSpPr>
      <p:grpSpPr>
        <a:xfrm>
          <a:off x="0" y="0"/>
          <a:ext cx="0" cy="0"/>
          <a:chOff x="0" y="0"/>
          <a:chExt cx="0" cy="0"/>
        </a:xfrm>
      </p:grpSpPr>
      <p:sp>
        <p:nvSpPr>
          <p:cNvPr id="2031" name="Google Shape;2031;p219"/>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032" name="Google Shape;2032;p219"/>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033" name="Google Shape;2033;p219"/>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034" name="Google Shape;2034;p219"/>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035" name="Google Shape;2035;p21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36" name="Google Shape;2036;p2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037" name="Google Shape;2037;p219"/>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2038" name="Google Shape;2038;p219"/>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2039" name="Shape 2039"/>
        <p:cNvGrpSpPr/>
        <p:nvPr/>
      </p:nvGrpSpPr>
      <p:grpSpPr>
        <a:xfrm>
          <a:off x="0" y="0"/>
          <a:ext cx="0" cy="0"/>
          <a:chOff x="0" y="0"/>
          <a:chExt cx="0" cy="0"/>
        </a:xfrm>
      </p:grpSpPr>
      <p:sp>
        <p:nvSpPr>
          <p:cNvPr id="2040" name="Google Shape;2040;p220"/>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2041" name="Google Shape;2041;p220"/>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042" name="Google Shape;2042;p220"/>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2043" name="Google Shape;2043;p220"/>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044" name="Google Shape;2044;p220"/>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2045" name="Google Shape;2045;p220"/>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046" name="Google Shape;2046;p22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47" name="Google Shape;2047;p2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048" name="Google Shape;2048;p220"/>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2049" name="Google Shape;2049;p220"/>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2050" name="Google Shape;2050;p220"/>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2051" name="Shape 2051"/>
        <p:cNvGrpSpPr/>
        <p:nvPr/>
      </p:nvGrpSpPr>
      <p:grpSpPr>
        <a:xfrm>
          <a:off x="0" y="0"/>
          <a:ext cx="0" cy="0"/>
          <a:chOff x="0" y="0"/>
          <a:chExt cx="0" cy="0"/>
        </a:xfrm>
      </p:grpSpPr>
      <p:pic>
        <p:nvPicPr>
          <p:cNvPr id="2052" name="Google Shape;2052;p22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53" name="Google Shape;2053;p2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054" name="Google Shape;2054;p221"/>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2055" name="Google Shape;2055;p221"/>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056" name="Google Shape;2056;p221"/>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2057" name="Google Shape;2057;p221"/>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058" name="Google Shape;2058;p221"/>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2059" name="Google Shape;2059;p221"/>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2060" name="Google Shape;2060;p221"/>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061" name="Google Shape;2061;p221"/>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2062" name="Google Shape;2062;p221"/>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063" name="Google Shape;2063;p221"/>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2064" name="Google Shape;2064;p221"/>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2065" name="Google Shape;2065;p221"/>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066" name="Google Shape;2066;p221"/>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2067" name="Google Shape;2067;p221"/>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068" name="Google Shape;2068;p221"/>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2069" name="Shape 2069"/>
        <p:cNvGrpSpPr/>
        <p:nvPr/>
      </p:nvGrpSpPr>
      <p:grpSpPr>
        <a:xfrm>
          <a:off x="0" y="0"/>
          <a:ext cx="0" cy="0"/>
          <a:chOff x="0" y="0"/>
          <a:chExt cx="0" cy="0"/>
        </a:xfrm>
      </p:grpSpPr>
      <p:sp>
        <p:nvSpPr>
          <p:cNvPr id="2070" name="Google Shape;2070;p222"/>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2071" name="Google Shape;2071;p222"/>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2072" name="Google Shape;2072;p222"/>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2073" name="Google Shape;2073;p222"/>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2074" name="Google Shape;2074;p222"/>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2075" name="Google Shape;2075;p222"/>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2076" name="Google Shape;2076;p222"/>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2077" name="Google Shape;2077;p222"/>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2078" name="Google Shape;2078;p22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79" name="Google Shape;2079;p2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080" name="Google Shape;2080;p222"/>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2081" name="Google Shape;2081;p222"/>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2082" name="Google Shape;2082;p222"/>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2083" name="Google Shape;2083;p222"/>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2084" name="Shape 2084"/>
        <p:cNvGrpSpPr/>
        <p:nvPr/>
      </p:nvGrpSpPr>
      <p:grpSpPr>
        <a:xfrm>
          <a:off x="0" y="0"/>
          <a:ext cx="0" cy="0"/>
          <a:chOff x="0" y="0"/>
          <a:chExt cx="0" cy="0"/>
        </a:xfrm>
      </p:grpSpPr>
      <p:sp>
        <p:nvSpPr>
          <p:cNvPr id="2085" name="Google Shape;2085;p223"/>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86" name="Google Shape;2086;p223"/>
          <p:cNvSpPr/>
          <p:nvPr>
            <p:ph idx="2" type="pic"/>
          </p:nvPr>
        </p:nvSpPr>
        <p:spPr>
          <a:xfrm>
            <a:off x="600009" y="572653"/>
            <a:ext cx="2470200" cy="2470200"/>
          </a:xfrm>
          <a:prstGeom prst="rect">
            <a:avLst/>
          </a:prstGeom>
          <a:noFill/>
          <a:ln>
            <a:noFill/>
          </a:ln>
        </p:spPr>
      </p:sp>
      <p:pic>
        <p:nvPicPr>
          <p:cNvPr id="2087" name="Google Shape;2087;p223"/>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2088" name="Google Shape;2088;p2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89" name="Google Shape;2089;p223"/>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090" name="Google Shape;2090;p22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2091" name="Google Shape;2091;p223"/>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2092" name="Google Shape;2092;p223"/>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2093" name="Google Shape;2093;p223"/>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61" name="Shape 161"/>
        <p:cNvGrpSpPr/>
        <p:nvPr/>
      </p:nvGrpSpPr>
      <p:grpSpPr>
        <a:xfrm>
          <a:off x="0" y="0"/>
          <a:ext cx="0" cy="0"/>
          <a:chOff x="0" y="0"/>
          <a:chExt cx="0" cy="0"/>
        </a:xfrm>
      </p:grpSpPr>
      <p:sp>
        <p:nvSpPr>
          <p:cNvPr id="162" name="Google Shape;162;p24"/>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3" name="Google Shape;163;p2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4" name="Google Shape;164;p2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65" name="Google Shape;165;p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6" name="Google Shape;166;p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4"/>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2094" name="Shape 2094"/>
        <p:cNvGrpSpPr/>
        <p:nvPr/>
      </p:nvGrpSpPr>
      <p:grpSpPr>
        <a:xfrm>
          <a:off x="0" y="0"/>
          <a:ext cx="0" cy="0"/>
          <a:chOff x="0" y="0"/>
          <a:chExt cx="0" cy="0"/>
        </a:xfrm>
      </p:grpSpPr>
      <p:sp>
        <p:nvSpPr>
          <p:cNvPr id="2095" name="Google Shape;2095;p224"/>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500"/>
              <a:buNone/>
              <a:defRPr sz="500">
                <a:solidFill>
                  <a:schemeClr val="lt2"/>
                </a:solidFill>
              </a:defRPr>
            </a:lvl2pPr>
            <a:lvl3pPr lvl="2">
              <a:spcBef>
                <a:spcPts val="0"/>
              </a:spcBef>
              <a:spcAft>
                <a:spcPts val="0"/>
              </a:spcAft>
              <a:buClr>
                <a:schemeClr val="lt2"/>
              </a:buClr>
              <a:buSzPts val="500"/>
              <a:buNone/>
              <a:defRPr sz="500">
                <a:solidFill>
                  <a:schemeClr val="lt2"/>
                </a:solidFill>
              </a:defRPr>
            </a:lvl3pPr>
            <a:lvl4pPr lvl="3">
              <a:spcBef>
                <a:spcPts val="0"/>
              </a:spcBef>
              <a:spcAft>
                <a:spcPts val="0"/>
              </a:spcAft>
              <a:buClr>
                <a:schemeClr val="lt2"/>
              </a:buClr>
              <a:buSzPts val="500"/>
              <a:buNone/>
              <a:defRPr sz="500">
                <a:solidFill>
                  <a:schemeClr val="lt2"/>
                </a:solidFill>
              </a:defRPr>
            </a:lvl4pPr>
            <a:lvl5pPr lvl="4">
              <a:spcBef>
                <a:spcPts val="0"/>
              </a:spcBef>
              <a:spcAft>
                <a:spcPts val="0"/>
              </a:spcAft>
              <a:buClr>
                <a:schemeClr val="lt2"/>
              </a:buClr>
              <a:buSzPts val="500"/>
              <a:buNone/>
              <a:defRPr sz="500">
                <a:solidFill>
                  <a:schemeClr val="lt2"/>
                </a:solidFill>
              </a:defRPr>
            </a:lvl5pPr>
            <a:lvl6pPr lvl="5">
              <a:spcBef>
                <a:spcPts val="0"/>
              </a:spcBef>
              <a:spcAft>
                <a:spcPts val="0"/>
              </a:spcAft>
              <a:buClr>
                <a:schemeClr val="lt2"/>
              </a:buClr>
              <a:buSzPts val="500"/>
              <a:buNone/>
              <a:defRPr sz="500">
                <a:solidFill>
                  <a:schemeClr val="lt2"/>
                </a:solidFill>
              </a:defRPr>
            </a:lvl6pPr>
            <a:lvl7pPr lvl="6">
              <a:spcBef>
                <a:spcPts val="0"/>
              </a:spcBef>
              <a:spcAft>
                <a:spcPts val="0"/>
              </a:spcAft>
              <a:buClr>
                <a:schemeClr val="lt2"/>
              </a:buClr>
              <a:buSzPts val="500"/>
              <a:buNone/>
              <a:defRPr sz="500">
                <a:solidFill>
                  <a:schemeClr val="lt2"/>
                </a:solidFill>
              </a:defRPr>
            </a:lvl7pPr>
            <a:lvl8pPr lvl="7">
              <a:spcBef>
                <a:spcPts val="0"/>
              </a:spcBef>
              <a:spcAft>
                <a:spcPts val="0"/>
              </a:spcAft>
              <a:buClr>
                <a:schemeClr val="lt2"/>
              </a:buClr>
              <a:buSzPts val="500"/>
              <a:buNone/>
              <a:defRPr sz="500">
                <a:solidFill>
                  <a:schemeClr val="lt2"/>
                </a:solidFill>
              </a:defRPr>
            </a:lvl8pPr>
            <a:lvl9pPr lvl="8">
              <a:spcBef>
                <a:spcPts val="0"/>
              </a:spcBef>
              <a:spcAft>
                <a:spcPts val="0"/>
              </a:spcAft>
              <a:buClr>
                <a:schemeClr val="lt2"/>
              </a:buClr>
              <a:buSzPts val="500"/>
              <a:buNone/>
              <a:defRPr sz="500">
                <a:solidFill>
                  <a:schemeClr val="lt2"/>
                </a:solidFill>
              </a:defRPr>
            </a:lvl9pPr>
          </a:lstStyle>
          <a:p/>
        </p:txBody>
      </p:sp>
      <p:sp>
        <p:nvSpPr>
          <p:cNvPr id="2096" name="Google Shape;2096;p224"/>
          <p:cNvSpPr/>
          <p:nvPr>
            <p:ph idx="2" type="pic"/>
          </p:nvPr>
        </p:nvSpPr>
        <p:spPr>
          <a:xfrm>
            <a:off x="329153" y="1222078"/>
            <a:ext cx="926700" cy="926700"/>
          </a:xfrm>
          <a:prstGeom prst="ellipse">
            <a:avLst/>
          </a:prstGeom>
          <a:noFill/>
          <a:ln>
            <a:noFill/>
          </a:ln>
        </p:spPr>
      </p:sp>
      <p:sp>
        <p:nvSpPr>
          <p:cNvPr id="2097" name="Google Shape;2097;p224"/>
          <p:cNvSpPr/>
          <p:nvPr>
            <p:ph idx="3" type="pic"/>
          </p:nvPr>
        </p:nvSpPr>
        <p:spPr>
          <a:xfrm>
            <a:off x="1840933" y="1222078"/>
            <a:ext cx="926700" cy="926700"/>
          </a:xfrm>
          <a:prstGeom prst="ellipse">
            <a:avLst/>
          </a:prstGeom>
          <a:noFill/>
          <a:ln>
            <a:noFill/>
          </a:ln>
        </p:spPr>
      </p:sp>
      <p:sp>
        <p:nvSpPr>
          <p:cNvPr id="2098" name="Google Shape;2098;p224"/>
          <p:cNvSpPr/>
          <p:nvPr>
            <p:ph idx="4" type="pic"/>
          </p:nvPr>
        </p:nvSpPr>
        <p:spPr>
          <a:xfrm>
            <a:off x="3352713" y="1222078"/>
            <a:ext cx="926700" cy="926700"/>
          </a:xfrm>
          <a:prstGeom prst="ellipse">
            <a:avLst/>
          </a:prstGeom>
          <a:noFill/>
          <a:ln>
            <a:noFill/>
          </a:ln>
        </p:spPr>
      </p:sp>
      <p:sp>
        <p:nvSpPr>
          <p:cNvPr id="2099" name="Google Shape;2099;p224"/>
          <p:cNvSpPr/>
          <p:nvPr>
            <p:ph idx="5" type="pic"/>
          </p:nvPr>
        </p:nvSpPr>
        <p:spPr>
          <a:xfrm>
            <a:off x="4864494" y="1222078"/>
            <a:ext cx="926700" cy="926700"/>
          </a:xfrm>
          <a:prstGeom prst="ellipse">
            <a:avLst/>
          </a:prstGeom>
          <a:noFill/>
          <a:ln>
            <a:noFill/>
          </a:ln>
        </p:spPr>
      </p:sp>
      <p:sp>
        <p:nvSpPr>
          <p:cNvPr id="2100" name="Google Shape;2100;p224"/>
          <p:cNvSpPr/>
          <p:nvPr>
            <p:ph idx="6" type="pic"/>
          </p:nvPr>
        </p:nvSpPr>
        <p:spPr>
          <a:xfrm>
            <a:off x="6376274" y="1222078"/>
            <a:ext cx="926700" cy="926700"/>
          </a:xfrm>
          <a:prstGeom prst="ellipse">
            <a:avLst/>
          </a:prstGeom>
          <a:noFill/>
          <a:ln>
            <a:noFill/>
          </a:ln>
        </p:spPr>
      </p:sp>
      <p:sp>
        <p:nvSpPr>
          <p:cNvPr id="2101" name="Google Shape;2101;p224"/>
          <p:cNvSpPr/>
          <p:nvPr>
            <p:ph idx="7" type="pic"/>
          </p:nvPr>
        </p:nvSpPr>
        <p:spPr>
          <a:xfrm>
            <a:off x="7888054" y="1222078"/>
            <a:ext cx="926700" cy="926700"/>
          </a:xfrm>
          <a:prstGeom prst="ellipse">
            <a:avLst/>
          </a:prstGeom>
          <a:noFill/>
          <a:ln>
            <a:noFill/>
          </a:ln>
        </p:spPr>
      </p:sp>
      <p:sp>
        <p:nvSpPr>
          <p:cNvPr id="2102" name="Google Shape;2102;p224"/>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03" name="Google Shape;2103;p224"/>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04" name="Google Shape;2104;p224"/>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05" name="Google Shape;2105;p224"/>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06" name="Google Shape;2106;p224"/>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07" name="Google Shape;2107;p224"/>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08" name="Google Shape;2108;p224"/>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2109" name="Google Shape;2109;p2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10" name="Google Shape;2110;p2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111" name="Google Shape;2111;p224"/>
          <p:cNvSpPr/>
          <p:nvPr>
            <p:ph idx="17" type="pic"/>
          </p:nvPr>
        </p:nvSpPr>
        <p:spPr>
          <a:xfrm>
            <a:off x="329162" y="2983158"/>
            <a:ext cx="926700" cy="926700"/>
          </a:xfrm>
          <a:prstGeom prst="ellipse">
            <a:avLst/>
          </a:prstGeom>
          <a:noFill/>
          <a:ln>
            <a:noFill/>
          </a:ln>
        </p:spPr>
      </p:sp>
      <p:sp>
        <p:nvSpPr>
          <p:cNvPr id="2112" name="Google Shape;2112;p224"/>
          <p:cNvSpPr/>
          <p:nvPr>
            <p:ph idx="18" type="pic"/>
          </p:nvPr>
        </p:nvSpPr>
        <p:spPr>
          <a:xfrm>
            <a:off x="1840942" y="2983158"/>
            <a:ext cx="926700" cy="926700"/>
          </a:xfrm>
          <a:prstGeom prst="ellipse">
            <a:avLst/>
          </a:prstGeom>
          <a:noFill/>
          <a:ln>
            <a:noFill/>
          </a:ln>
        </p:spPr>
      </p:sp>
      <p:sp>
        <p:nvSpPr>
          <p:cNvPr id="2113" name="Google Shape;2113;p224"/>
          <p:cNvSpPr/>
          <p:nvPr>
            <p:ph idx="19" type="pic"/>
          </p:nvPr>
        </p:nvSpPr>
        <p:spPr>
          <a:xfrm>
            <a:off x="3352723" y="2983158"/>
            <a:ext cx="926700" cy="926700"/>
          </a:xfrm>
          <a:prstGeom prst="ellipse">
            <a:avLst/>
          </a:prstGeom>
          <a:noFill/>
          <a:ln>
            <a:noFill/>
          </a:ln>
        </p:spPr>
      </p:sp>
      <p:sp>
        <p:nvSpPr>
          <p:cNvPr id="2114" name="Google Shape;2114;p224"/>
          <p:cNvSpPr/>
          <p:nvPr>
            <p:ph idx="20" type="pic"/>
          </p:nvPr>
        </p:nvSpPr>
        <p:spPr>
          <a:xfrm>
            <a:off x="4864503" y="2983158"/>
            <a:ext cx="926700" cy="926700"/>
          </a:xfrm>
          <a:prstGeom prst="ellipse">
            <a:avLst/>
          </a:prstGeom>
          <a:noFill/>
          <a:ln>
            <a:noFill/>
          </a:ln>
        </p:spPr>
      </p:sp>
      <p:sp>
        <p:nvSpPr>
          <p:cNvPr id="2115" name="Google Shape;2115;p224"/>
          <p:cNvSpPr/>
          <p:nvPr>
            <p:ph idx="21" type="pic"/>
          </p:nvPr>
        </p:nvSpPr>
        <p:spPr>
          <a:xfrm>
            <a:off x="6376283" y="2983158"/>
            <a:ext cx="926700" cy="926700"/>
          </a:xfrm>
          <a:prstGeom prst="ellipse">
            <a:avLst/>
          </a:prstGeom>
          <a:noFill/>
          <a:ln>
            <a:noFill/>
          </a:ln>
        </p:spPr>
      </p:sp>
      <p:sp>
        <p:nvSpPr>
          <p:cNvPr id="2116" name="Google Shape;2116;p224"/>
          <p:cNvSpPr/>
          <p:nvPr>
            <p:ph idx="22" type="pic"/>
          </p:nvPr>
        </p:nvSpPr>
        <p:spPr>
          <a:xfrm>
            <a:off x="7888064" y="2983158"/>
            <a:ext cx="926700" cy="926700"/>
          </a:xfrm>
          <a:prstGeom prst="ellipse">
            <a:avLst/>
          </a:prstGeom>
          <a:noFill/>
          <a:ln>
            <a:noFill/>
          </a:ln>
        </p:spPr>
      </p:sp>
      <p:sp>
        <p:nvSpPr>
          <p:cNvPr id="2117" name="Google Shape;2117;p224"/>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18" name="Google Shape;2118;p224"/>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19" name="Google Shape;2119;p224"/>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20" name="Google Shape;2120;p224"/>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21" name="Google Shape;2121;p224"/>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2122" name="Google Shape;2122;p224"/>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2123" name="Shape 2123"/>
        <p:cNvGrpSpPr/>
        <p:nvPr/>
      </p:nvGrpSpPr>
      <p:grpSpPr>
        <a:xfrm>
          <a:off x="0" y="0"/>
          <a:ext cx="0" cy="0"/>
          <a:chOff x="0" y="0"/>
          <a:chExt cx="0" cy="0"/>
        </a:xfrm>
      </p:grpSpPr>
      <p:sp>
        <p:nvSpPr>
          <p:cNvPr id="2124" name="Google Shape;2124;p225"/>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125" name="Google Shape;2125;p225"/>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126" name="Google Shape;2126;p225"/>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127" name="Google Shape;2127;p225"/>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2128" name="Google Shape;2128;p225"/>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2129" name="Google Shape;2129;p2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30" name="Google Shape;2130;p2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2131" name="Shape 2131"/>
        <p:cNvGrpSpPr/>
        <p:nvPr/>
      </p:nvGrpSpPr>
      <p:grpSpPr>
        <a:xfrm>
          <a:off x="0" y="0"/>
          <a:ext cx="0" cy="0"/>
          <a:chOff x="0" y="0"/>
          <a:chExt cx="0" cy="0"/>
        </a:xfrm>
      </p:grpSpPr>
      <p:sp>
        <p:nvSpPr>
          <p:cNvPr id="2132" name="Google Shape;2132;p226"/>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133" name="Google Shape;2133;p22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134" name="Google Shape;2134;p22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135" name="Google Shape;2135;p226"/>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2136" name="Google Shape;2136;p2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37" name="Google Shape;2137;p2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2138" name="Shape 2138"/>
        <p:cNvGrpSpPr/>
        <p:nvPr/>
      </p:nvGrpSpPr>
      <p:grpSpPr>
        <a:xfrm>
          <a:off x="0" y="0"/>
          <a:ext cx="0" cy="0"/>
          <a:chOff x="0" y="0"/>
          <a:chExt cx="0" cy="0"/>
        </a:xfrm>
      </p:grpSpPr>
      <p:pic>
        <p:nvPicPr>
          <p:cNvPr id="2139" name="Google Shape;2139;p227"/>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2140" name="Google Shape;2140;p227"/>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2141" name="Google Shape;2141;p227"/>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42" name="Google Shape;2142;p227"/>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143" name="Google Shape;2143;p227"/>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2144" name="Google Shape;2144;p22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2145" name="Shape 2145"/>
        <p:cNvGrpSpPr/>
        <p:nvPr/>
      </p:nvGrpSpPr>
      <p:grpSpPr>
        <a:xfrm>
          <a:off x="0" y="0"/>
          <a:ext cx="0" cy="0"/>
          <a:chOff x="0" y="0"/>
          <a:chExt cx="0" cy="0"/>
        </a:xfrm>
      </p:grpSpPr>
      <p:sp>
        <p:nvSpPr>
          <p:cNvPr id="2146" name="Google Shape;2146;p228"/>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47" name="Google Shape;2147;p228"/>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148" name="Google Shape;2148;p228"/>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2149" name="Google Shape;2149;p228"/>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2150" name="Shape 2150"/>
        <p:cNvGrpSpPr/>
        <p:nvPr/>
      </p:nvGrpSpPr>
      <p:grpSpPr>
        <a:xfrm>
          <a:off x="0" y="0"/>
          <a:ext cx="0" cy="0"/>
          <a:chOff x="0" y="0"/>
          <a:chExt cx="0" cy="0"/>
        </a:xfrm>
      </p:grpSpPr>
      <p:sp>
        <p:nvSpPr>
          <p:cNvPr id="2151" name="Google Shape;2151;p229"/>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152" name="Google Shape;2152;p229"/>
          <p:cNvSpPr/>
          <p:nvPr>
            <p:ph idx="2" type="pic"/>
          </p:nvPr>
        </p:nvSpPr>
        <p:spPr>
          <a:xfrm>
            <a:off x="858211" y="2061788"/>
            <a:ext cx="1019700" cy="1019700"/>
          </a:xfrm>
          <a:prstGeom prst="ellipse">
            <a:avLst/>
          </a:prstGeom>
          <a:noFill/>
          <a:ln>
            <a:noFill/>
          </a:ln>
        </p:spPr>
      </p:sp>
      <p:cxnSp>
        <p:nvCxnSpPr>
          <p:cNvPr id="2153" name="Google Shape;2153;p229"/>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2154" name="Google Shape;2154;p229"/>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2155" name="Google Shape;2155;p229"/>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2156" name="Google Shape;2156;p229"/>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2157" name="Google Shape;2157;p229"/>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2158" name="Google Shape;2158;p229"/>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2159" name="Google Shape;2159;p229"/>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60" name="Google Shape;2160;p229"/>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2161" name="Google Shape;2161;p229"/>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2162" name="Google Shape;2162;p229"/>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2163" name="Google Shape;2163;p229"/>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2164" name="Google Shape;2164;p229"/>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2165" name="Google Shape;2165;p229"/>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2166" name="Google Shape;2166;p229"/>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167" name="Google Shape;2167;p229"/>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168" name="Google Shape;2168;p229"/>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2169" name="Google Shape;2169;p229"/>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2170" name="Google Shape;2170;p229"/>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2171" name="Shape 2171"/>
        <p:cNvGrpSpPr/>
        <p:nvPr/>
      </p:nvGrpSpPr>
      <p:grpSpPr>
        <a:xfrm>
          <a:off x="0" y="0"/>
          <a:ext cx="0" cy="0"/>
          <a:chOff x="0" y="0"/>
          <a:chExt cx="0" cy="0"/>
        </a:xfrm>
      </p:grpSpPr>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1">
  <p:cSld name="CUSTOM_2_2_1_1">
    <p:spTree>
      <p:nvGrpSpPr>
        <p:cNvPr id="2172" name="Shape 2172"/>
        <p:cNvGrpSpPr/>
        <p:nvPr/>
      </p:nvGrpSpPr>
      <p:grpSpPr>
        <a:xfrm>
          <a:off x="0" y="0"/>
          <a:ext cx="0" cy="0"/>
          <a:chOff x="0" y="0"/>
          <a:chExt cx="0" cy="0"/>
        </a:xfrm>
      </p:grpSpPr>
      <p:sp>
        <p:nvSpPr>
          <p:cNvPr id="2173" name="Google Shape;2173;p23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174" name="Google Shape;2174;p231"/>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2175" name="Google Shape;2175;p231"/>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2176" name="Google Shape;2176;p231"/>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2177" name="Google Shape;2177;p231"/>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78" name="Google Shape;2178;p231"/>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2179" name="Google Shape;2179;p231"/>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2180" name="Google Shape;2180;p231"/>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2181" name="Google Shape;2181;p23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82" name="Google Shape;2182;p2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68" name="Shape 168"/>
        <p:cNvGrpSpPr/>
        <p:nvPr/>
      </p:nvGrpSpPr>
      <p:grpSpPr>
        <a:xfrm>
          <a:off x="0" y="0"/>
          <a:ext cx="0" cy="0"/>
          <a:chOff x="0" y="0"/>
          <a:chExt cx="0" cy="0"/>
        </a:xfrm>
      </p:grpSpPr>
      <p:sp>
        <p:nvSpPr>
          <p:cNvPr id="169" name="Google Shape;169;p25"/>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70" name="Google Shape;170;p25"/>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171" name="Google Shape;171;p25"/>
          <p:cNvSpPr/>
          <p:nvPr>
            <p:ph idx="2" type="pic"/>
          </p:nvPr>
        </p:nvSpPr>
        <p:spPr>
          <a:xfrm>
            <a:off x="94" y="0"/>
            <a:ext cx="3507900" cy="5143500"/>
          </a:xfrm>
          <a:prstGeom prst="rect">
            <a:avLst/>
          </a:prstGeom>
          <a:noFill/>
          <a:ln>
            <a:noFill/>
          </a:ln>
        </p:spPr>
      </p:sp>
      <p:pic>
        <p:nvPicPr>
          <p:cNvPr id="172" name="Google Shape;172;p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3" name="Google Shape;173;p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5"/>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75" name="Google Shape;175;p25"/>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6" name="Google Shape;176;p25"/>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77" name="Shape 177"/>
        <p:cNvGrpSpPr/>
        <p:nvPr/>
      </p:nvGrpSpPr>
      <p:grpSpPr>
        <a:xfrm>
          <a:off x="0" y="0"/>
          <a:ext cx="0" cy="0"/>
          <a:chOff x="0" y="0"/>
          <a:chExt cx="0" cy="0"/>
        </a:xfrm>
      </p:grpSpPr>
      <p:sp>
        <p:nvSpPr>
          <p:cNvPr id="178" name="Google Shape;178;p26"/>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79" name="Google Shape;179;p26"/>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0" name="Google Shape;180;p26"/>
          <p:cNvSpPr/>
          <p:nvPr>
            <p:ph idx="2" type="pic"/>
          </p:nvPr>
        </p:nvSpPr>
        <p:spPr>
          <a:xfrm>
            <a:off x="329153" y="1153500"/>
            <a:ext cx="1631400" cy="2232300"/>
          </a:xfrm>
          <a:prstGeom prst="rect">
            <a:avLst/>
          </a:prstGeom>
          <a:noFill/>
          <a:ln>
            <a:noFill/>
          </a:ln>
        </p:spPr>
      </p:sp>
      <p:pic>
        <p:nvPicPr>
          <p:cNvPr id="181" name="Google Shape;181;p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2" name="Google Shape;182;p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6"/>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4" name="Google Shape;184;p26"/>
          <p:cNvSpPr/>
          <p:nvPr>
            <p:ph idx="4" type="pic"/>
          </p:nvPr>
        </p:nvSpPr>
        <p:spPr>
          <a:xfrm>
            <a:off x="2613882" y="1153500"/>
            <a:ext cx="1631400" cy="2232300"/>
          </a:xfrm>
          <a:prstGeom prst="rect">
            <a:avLst/>
          </a:prstGeom>
          <a:noFill/>
          <a:ln>
            <a:noFill/>
          </a:ln>
        </p:spPr>
      </p:sp>
      <p:sp>
        <p:nvSpPr>
          <p:cNvPr id="185" name="Google Shape;185;p26"/>
          <p:cNvSpPr/>
          <p:nvPr>
            <p:ph idx="5" type="pic"/>
          </p:nvPr>
        </p:nvSpPr>
        <p:spPr>
          <a:xfrm>
            <a:off x="4898612" y="1153500"/>
            <a:ext cx="1631400" cy="2232300"/>
          </a:xfrm>
          <a:prstGeom prst="rect">
            <a:avLst/>
          </a:prstGeom>
          <a:noFill/>
          <a:ln>
            <a:noFill/>
          </a:ln>
        </p:spPr>
      </p:sp>
      <p:sp>
        <p:nvSpPr>
          <p:cNvPr id="186" name="Google Shape;186;p26"/>
          <p:cNvSpPr/>
          <p:nvPr>
            <p:ph idx="6" type="pic"/>
          </p:nvPr>
        </p:nvSpPr>
        <p:spPr>
          <a:xfrm>
            <a:off x="7183342" y="1153500"/>
            <a:ext cx="1631400" cy="2232300"/>
          </a:xfrm>
          <a:prstGeom prst="rect">
            <a:avLst/>
          </a:prstGeom>
          <a:noFill/>
          <a:ln>
            <a:noFill/>
          </a:ln>
        </p:spPr>
      </p:sp>
      <p:sp>
        <p:nvSpPr>
          <p:cNvPr id="187" name="Google Shape;187;p26"/>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8" name="Google Shape;188;p26"/>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9" name="Google Shape;189;p26"/>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0" name="Google Shape;190;p26"/>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91" name="Google Shape;191;p26"/>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2" name="Google Shape;192;p26"/>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93" name="Shape 193"/>
        <p:cNvGrpSpPr/>
        <p:nvPr/>
      </p:nvGrpSpPr>
      <p:grpSpPr>
        <a:xfrm>
          <a:off x="0" y="0"/>
          <a:ext cx="0" cy="0"/>
          <a:chOff x="0" y="0"/>
          <a:chExt cx="0" cy="0"/>
        </a:xfrm>
      </p:grpSpPr>
      <p:sp>
        <p:nvSpPr>
          <p:cNvPr id="194" name="Google Shape;194;p27"/>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5" name="Google Shape;195;p27"/>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SzPts val="2700"/>
              <a:buFont typeface="DM Sans"/>
              <a:buNone/>
              <a:defRPr b="1" sz="2700">
                <a:latin typeface="DM Sans"/>
                <a:ea typeface="DM Sans"/>
                <a:cs typeface="DM Sans"/>
                <a:sym typeface="DM Sans"/>
              </a:defRPr>
            </a:lvl2pPr>
            <a:lvl3pPr lvl="2" algn="ctr">
              <a:spcBef>
                <a:spcPts val="0"/>
              </a:spcBef>
              <a:spcAft>
                <a:spcPts val="0"/>
              </a:spcAft>
              <a:buSzPts val="2700"/>
              <a:buFont typeface="DM Sans"/>
              <a:buNone/>
              <a:defRPr b="1" sz="2700">
                <a:latin typeface="DM Sans"/>
                <a:ea typeface="DM Sans"/>
                <a:cs typeface="DM Sans"/>
                <a:sym typeface="DM Sans"/>
              </a:defRPr>
            </a:lvl3pPr>
            <a:lvl4pPr lvl="3" algn="ctr">
              <a:spcBef>
                <a:spcPts val="0"/>
              </a:spcBef>
              <a:spcAft>
                <a:spcPts val="0"/>
              </a:spcAft>
              <a:buSzPts val="2700"/>
              <a:buFont typeface="DM Sans"/>
              <a:buNone/>
              <a:defRPr b="1" sz="2700">
                <a:latin typeface="DM Sans"/>
                <a:ea typeface="DM Sans"/>
                <a:cs typeface="DM Sans"/>
                <a:sym typeface="DM Sans"/>
              </a:defRPr>
            </a:lvl4pPr>
            <a:lvl5pPr lvl="4" algn="ctr">
              <a:spcBef>
                <a:spcPts val="0"/>
              </a:spcBef>
              <a:spcAft>
                <a:spcPts val="0"/>
              </a:spcAft>
              <a:buSzPts val="2700"/>
              <a:buFont typeface="DM Sans"/>
              <a:buNone/>
              <a:defRPr b="1" sz="2700">
                <a:latin typeface="DM Sans"/>
                <a:ea typeface="DM Sans"/>
                <a:cs typeface="DM Sans"/>
                <a:sym typeface="DM Sans"/>
              </a:defRPr>
            </a:lvl5pPr>
            <a:lvl6pPr lvl="5" algn="ctr">
              <a:spcBef>
                <a:spcPts val="0"/>
              </a:spcBef>
              <a:spcAft>
                <a:spcPts val="0"/>
              </a:spcAft>
              <a:buSzPts val="2700"/>
              <a:buFont typeface="DM Sans"/>
              <a:buNone/>
              <a:defRPr b="1" sz="2700">
                <a:latin typeface="DM Sans"/>
                <a:ea typeface="DM Sans"/>
                <a:cs typeface="DM Sans"/>
                <a:sym typeface="DM Sans"/>
              </a:defRPr>
            </a:lvl6pPr>
            <a:lvl7pPr lvl="6" algn="ctr">
              <a:spcBef>
                <a:spcPts val="0"/>
              </a:spcBef>
              <a:spcAft>
                <a:spcPts val="0"/>
              </a:spcAft>
              <a:buSzPts val="2700"/>
              <a:buFont typeface="DM Sans"/>
              <a:buNone/>
              <a:defRPr b="1" sz="2700">
                <a:latin typeface="DM Sans"/>
                <a:ea typeface="DM Sans"/>
                <a:cs typeface="DM Sans"/>
                <a:sym typeface="DM Sans"/>
              </a:defRPr>
            </a:lvl7pPr>
            <a:lvl8pPr lvl="7" algn="ctr">
              <a:spcBef>
                <a:spcPts val="0"/>
              </a:spcBef>
              <a:spcAft>
                <a:spcPts val="0"/>
              </a:spcAft>
              <a:buSzPts val="2700"/>
              <a:buFont typeface="DM Sans"/>
              <a:buNone/>
              <a:defRPr b="1" sz="2700">
                <a:latin typeface="DM Sans"/>
                <a:ea typeface="DM Sans"/>
                <a:cs typeface="DM Sans"/>
                <a:sym typeface="DM Sans"/>
              </a:defRPr>
            </a:lvl8pPr>
            <a:lvl9pPr lvl="8"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196" name="Google Shape;196;p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7" name="Google Shape;197;p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98" name="Shape 198"/>
        <p:cNvGrpSpPr/>
        <p:nvPr/>
      </p:nvGrpSpPr>
      <p:grpSpPr>
        <a:xfrm>
          <a:off x="0" y="0"/>
          <a:ext cx="0" cy="0"/>
          <a:chOff x="0" y="0"/>
          <a:chExt cx="0" cy="0"/>
        </a:xfrm>
      </p:grpSpPr>
      <p:pic>
        <p:nvPicPr>
          <p:cNvPr id="199" name="Google Shape;199;p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0" name="Google Shape;200;p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202" name="Google Shape;202;p28"/>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3" name="Google Shape;203;p28"/>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204" name="Shape 204"/>
        <p:cNvGrpSpPr/>
        <p:nvPr/>
      </p:nvGrpSpPr>
      <p:grpSpPr>
        <a:xfrm>
          <a:off x="0" y="0"/>
          <a:ext cx="0" cy="0"/>
          <a:chOff x="0" y="0"/>
          <a:chExt cx="0" cy="0"/>
        </a:xfrm>
      </p:grpSpPr>
      <p:sp>
        <p:nvSpPr>
          <p:cNvPr id="205" name="Google Shape;205;p29"/>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6" name="Google Shape;206;p2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07" name="Google Shape;207;p29"/>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08" name="Google Shape;208;p29"/>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09" name="Google Shape;209;p2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0" name="Google Shape;210;p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p:nvPr>
            <p:ph idx="3" type="pic"/>
          </p:nvPr>
        </p:nvSpPr>
        <p:spPr>
          <a:xfrm>
            <a:off x="5169319" y="3261098"/>
            <a:ext cx="926700" cy="926700"/>
          </a:xfrm>
          <a:prstGeom prst="ellipse">
            <a:avLst/>
          </a:prstGeom>
          <a:noFill/>
          <a:ln>
            <a:noFill/>
          </a:ln>
        </p:spPr>
      </p:sp>
      <p:sp>
        <p:nvSpPr>
          <p:cNvPr id="212" name="Google Shape;212;p29"/>
          <p:cNvSpPr/>
          <p:nvPr>
            <p:ph idx="4" type="pic"/>
          </p:nvPr>
        </p:nvSpPr>
        <p:spPr>
          <a:xfrm>
            <a:off x="5169319" y="1887348"/>
            <a:ext cx="926700" cy="926700"/>
          </a:xfrm>
          <a:prstGeom prst="ellipse">
            <a:avLst/>
          </a:prstGeom>
          <a:noFill/>
          <a:ln>
            <a:noFill/>
          </a:ln>
        </p:spPr>
      </p:sp>
      <p:sp>
        <p:nvSpPr>
          <p:cNvPr id="213" name="Google Shape;213;p29"/>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4" name="Google Shape;214;p29"/>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215" name="Google Shape;215;p29"/>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6" name="Google Shape;216;p29"/>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217" name="Shape 217"/>
        <p:cNvGrpSpPr/>
        <p:nvPr/>
      </p:nvGrpSpPr>
      <p:grpSpPr>
        <a:xfrm>
          <a:off x="0" y="0"/>
          <a:ext cx="0" cy="0"/>
          <a:chOff x="0" y="0"/>
          <a:chExt cx="0" cy="0"/>
        </a:xfrm>
      </p:grpSpPr>
      <p:pic>
        <p:nvPicPr>
          <p:cNvPr id="218" name="Google Shape;218;p30"/>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219" name="Google Shape;219;p30"/>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20" name="Google Shape;220;p30"/>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21" name="Google Shape;221;p30"/>
          <p:cNvSpPr/>
          <p:nvPr>
            <p:ph idx="2" type="pic"/>
          </p:nvPr>
        </p:nvSpPr>
        <p:spPr>
          <a:xfrm>
            <a:off x="4030605" y="729563"/>
            <a:ext cx="5287800" cy="3656700"/>
          </a:xfrm>
          <a:prstGeom prst="roundRect">
            <a:avLst>
              <a:gd fmla="val 858" name="adj"/>
            </a:avLst>
          </a:prstGeom>
          <a:noFill/>
          <a:ln>
            <a:noFill/>
          </a:ln>
        </p:spPr>
      </p:sp>
      <p:pic>
        <p:nvPicPr>
          <p:cNvPr id="222" name="Google Shape;222;p3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223" name="Google Shape;223;p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224" name="Shape 224"/>
        <p:cNvGrpSpPr/>
        <p:nvPr/>
      </p:nvGrpSpPr>
      <p:grpSpPr>
        <a:xfrm>
          <a:off x="0" y="0"/>
          <a:ext cx="0" cy="0"/>
          <a:chOff x="0" y="0"/>
          <a:chExt cx="0" cy="0"/>
        </a:xfrm>
      </p:grpSpPr>
      <p:sp>
        <p:nvSpPr>
          <p:cNvPr id="225" name="Google Shape;225;p3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226" name="Google Shape;226;p3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7" name="Google Shape;227;p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lt1"/>
                </a:solidFill>
                <a:latin typeface="JetBrains Mono"/>
                <a:ea typeface="JetBrains Mono"/>
                <a:cs typeface="JetBrains Mono"/>
                <a:sym typeface="JetBrains Mono"/>
              </a:defRPr>
            </a:lvl1pPr>
            <a:lvl2pPr lvl="1" algn="r">
              <a:buNone/>
              <a:defRPr sz="900">
                <a:solidFill>
                  <a:schemeClr val="lt1"/>
                </a:solidFill>
                <a:latin typeface="JetBrains Mono"/>
                <a:ea typeface="JetBrains Mono"/>
                <a:cs typeface="JetBrains Mono"/>
                <a:sym typeface="JetBrains Mono"/>
              </a:defRPr>
            </a:lvl2pPr>
            <a:lvl3pPr lvl="2" algn="r">
              <a:buNone/>
              <a:defRPr sz="900">
                <a:solidFill>
                  <a:schemeClr val="lt1"/>
                </a:solidFill>
                <a:latin typeface="JetBrains Mono"/>
                <a:ea typeface="JetBrains Mono"/>
                <a:cs typeface="JetBrains Mono"/>
                <a:sym typeface="JetBrains Mono"/>
              </a:defRPr>
            </a:lvl3pPr>
            <a:lvl4pPr lvl="3" algn="r">
              <a:buNone/>
              <a:defRPr sz="900">
                <a:solidFill>
                  <a:schemeClr val="lt1"/>
                </a:solidFill>
                <a:latin typeface="JetBrains Mono"/>
                <a:ea typeface="JetBrains Mono"/>
                <a:cs typeface="JetBrains Mono"/>
                <a:sym typeface="JetBrains Mono"/>
              </a:defRPr>
            </a:lvl4pPr>
            <a:lvl5pPr lvl="4" algn="r">
              <a:buNone/>
              <a:defRPr sz="900">
                <a:solidFill>
                  <a:schemeClr val="lt1"/>
                </a:solidFill>
                <a:latin typeface="JetBrains Mono"/>
                <a:ea typeface="JetBrains Mono"/>
                <a:cs typeface="JetBrains Mono"/>
                <a:sym typeface="JetBrains Mono"/>
              </a:defRPr>
            </a:lvl5pPr>
            <a:lvl6pPr lvl="5" algn="r">
              <a:buNone/>
              <a:defRPr sz="900">
                <a:solidFill>
                  <a:schemeClr val="lt1"/>
                </a:solidFill>
                <a:latin typeface="JetBrains Mono"/>
                <a:ea typeface="JetBrains Mono"/>
                <a:cs typeface="JetBrains Mono"/>
                <a:sym typeface="JetBrains Mono"/>
              </a:defRPr>
            </a:lvl6pPr>
            <a:lvl7pPr lvl="6" algn="r">
              <a:buNone/>
              <a:defRPr sz="900">
                <a:solidFill>
                  <a:schemeClr val="lt1"/>
                </a:solidFill>
                <a:latin typeface="JetBrains Mono"/>
                <a:ea typeface="JetBrains Mono"/>
                <a:cs typeface="JetBrains Mono"/>
                <a:sym typeface="JetBrains Mono"/>
              </a:defRPr>
            </a:lvl7pPr>
            <a:lvl8pPr lvl="7" algn="r">
              <a:buNone/>
              <a:defRPr sz="900">
                <a:solidFill>
                  <a:schemeClr val="lt1"/>
                </a:solidFill>
                <a:latin typeface="JetBrains Mono"/>
                <a:ea typeface="JetBrains Mono"/>
                <a:cs typeface="JetBrains Mono"/>
                <a:sym typeface="JetBrains Mono"/>
              </a:defRPr>
            </a:lvl8pPr>
            <a:lvl9pPr lvl="8"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29" name="Google Shape;229;p3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230" name="Google Shape;230;p31"/>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231" name="Google Shape;231;p31"/>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232" name="Shape 232"/>
        <p:cNvGrpSpPr/>
        <p:nvPr/>
      </p:nvGrpSpPr>
      <p:grpSpPr>
        <a:xfrm>
          <a:off x="0" y="0"/>
          <a:ext cx="0" cy="0"/>
          <a:chOff x="0" y="0"/>
          <a:chExt cx="0" cy="0"/>
        </a:xfrm>
      </p:grpSpPr>
      <p:sp>
        <p:nvSpPr>
          <p:cNvPr id="233" name="Google Shape;233;p32"/>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34" name="Google Shape;234;p32"/>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5" name="Google Shape;235;p32"/>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36" name="Google Shape;236;p32"/>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7" name="Google Shape;237;p32"/>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38" name="Google Shape;238;p3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39" name="Google Shape;239;p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32"/>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241" name="Google Shape;241;p32"/>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242" name="Shape 242"/>
        <p:cNvGrpSpPr/>
        <p:nvPr/>
      </p:nvGrpSpPr>
      <p:grpSpPr>
        <a:xfrm>
          <a:off x="0" y="0"/>
          <a:ext cx="0" cy="0"/>
          <a:chOff x="0" y="0"/>
          <a:chExt cx="0" cy="0"/>
        </a:xfrm>
      </p:grpSpPr>
      <p:sp>
        <p:nvSpPr>
          <p:cNvPr id="243" name="Google Shape;243;p33"/>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4" name="Google Shape;244;p33"/>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45" name="Google Shape;245;p33"/>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46" name="Google Shape;246;p33"/>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47" name="Google Shape;247;p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48" name="Google Shape;248;p3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49" name="Google Shape;249;p33"/>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0" name="Google Shape;250;p33"/>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1" name="Google Shape;251;p33"/>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2" name="Google Shape;252;p33"/>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3" name="Google Shape;253;p33"/>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4" name="Google Shape;254;p33"/>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5" name="Google Shape;255;p33"/>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6" name="Google Shape;256;p33"/>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257" name="Shape 257"/>
        <p:cNvGrpSpPr/>
        <p:nvPr/>
      </p:nvGrpSpPr>
      <p:grpSpPr>
        <a:xfrm>
          <a:off x="0" y="0"/>
          <a:ext cx="0" cy="0"/>
          <a:chOff x="0" y="0"/>
          <a:chExt cx="0" cy="0"/>
        </a:xfrm>
      </p:grpSpPr>
      <p:pic>
        <p:nvPicPr>
          <p:cNvPr id="258" name="Google Shape;258;p3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59" name="Google Shape;259;p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260" name="Shape 260"/>
        <p:cNvGrpSpPr/>
        <p:nvPr/>
      </p:nvGrpSpPr>
      <p:grpSpPr>
        <a:xfrm>
          <a:off x="0" y="0"/>
          <a:ext cx="0" cy="0"/>
          <a:chOff x="0" y="0"/>
          <a:chExt cx="0" cy="0"/>
        </a:xfrm>
      </p:grpSpPr>
      <p:sp>
        <p:nvSpPr>
          <p:cNvPr id="261" name="Google Shape;261;p35"/>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2" name="Google Shape;262;p35"/>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3" name="Google Shape;263;p35"/>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4" name="Google Shape;264;p35"/>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5" name="Google Shape;265;p3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66" name="Google Shape;266;p35"/>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267" name="Google Shape;267;p35"/>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268" name="Google Shape;268;p35"/>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269" name="Google Shape;269;p35"/>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pic>
        <p:nvPicPr>
          <p:cNvPr id="270" name="Google Shape;270;p3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1" name="Google Shape;271;p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272" name="Shape 272"/>
        <p:cNvGrpSpPr/>
        <p:nvPr/>
      </p:nvGrpSpPr>
      <p:grpSpPr>
        <a:xfrm>
          <a:off x="0" y="0"/>
          <a:ext cx="0" cy="0"/>
          <a:chOff x="0" y="0"/>
          <a:chExt cx="0" cy="0"/>
        </a:xfrm>
      </p:grpSpPr>
      <p:sp>
        <p:nvSpPr>
          <p:cNvPr id="273" name="Google Shape;273;p36"/>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4" name="Google Shape;274;p36"/>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5" name="Google Shape;275;p36"/>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6" name="Google Shape;276;p36"/>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7" name="Google Shape;277;p3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pic>
        <p:nvPicPr>
          <p:cNvPr id="278" name="Google Shape;278;p3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9" name="Google Shape;279;p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280" name="Shape 280"/>
        <p:cNvGrpSpPr/>
        <p:nvPr/>
      </p:nvGrpSpPr>
      <p:grpSpPr>
        <a:xfrm>
          <a:off x="0" y="0"/>
          <a:ext cx="0" cy="0"/>
          <a:chOff x="0" y="0"/>
          <a:chExt cx="0" cy="0"/>
        </a:xfrm>
      </p:grpSpPr>
      <p:pic>
        <p:nvPicPr>
          <p:cNvPr id="281" name="Google Shape;281;p3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82" name="Google Shape;282;p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84" name="Google Shape;284;p3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85" name="Google Shape;285;p37"/>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6" name="Google Shape;286;p37"/>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7" name="Google Shape;287;p37"/>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8" name="Google Shape;288;p37"/>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9" name="Google Shape;289;p37"/>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0" name="Google Shape;290;p37"/>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91" name="Google Shape;291;p37"/>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2" name="Google Shape;292;p37"/>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3" name="Google Shape;293;p37"/>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4" name="Google Shape;294;p37"/>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5" name="Google Shape;295;p37"/>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6" name="Google Shape;296;p37"/>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297" name="Shape 297"/>
        <p:cNvGrpSpPr/>
        <p:nvPr/>
      </p:nvGrpSpPr>
      <p:grpSpPr>
        <a:xfrm>
          <a:off x="0" y="0"/>
          <a:ext cx="0" cy="0"/>
          <a:chOff x="0" y="0"/>
          <a:chExt cx="0" cy="0"/>
        </a:xfrm>
      </p:grpSpPr>
      <p:pic>
        <p:nvPicPr>
          <p:cNvPr id="298" name="Google Shape;298;p3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99" name="Google Shape;299;p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01" name="Google Shape;301;p38"/>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2" name="Google Shape;302;p38"/>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3" name="Google Shape;303;p38"/>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4" name="Google Shape;304;p38"/>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5" name="Google Shape;305;p38"/>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6" name="Google Shape;306;p38"/>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307" name="Shape 307"/>
        <p:cNvGrpSpPr/>
        <p:nvPr/>
      </p:nvGrpSpPr>
      <p:grpSpPr>
        <a:xfrm>
          <a:off x="0" y="0"/>
          <a:ext cx="0" cy="0"/>
          <a:chOff x="0" y="0"/>
          <a:chExt cx="0" cy="0"/>
        </a:xfrm>
      </p:grpSpPr>
      <p:pic>
        <p:nvPicPr>
          <p:cNvPr id="308" name="Google Shape;308;p3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9" name="Google Shape;309;p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3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11" name="Google Shape;311;p39"/>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2" name="Google Shape;312;p39"/>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3" name="Google Shape;313;p39"/>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4" name="Google Shape;314;p39"/>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5" name="Google Shape;315;p39"/>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6" name="Google Shape;316;p39"/>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7" name="Google Shape;317;p39"/>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8" name="Google Shape;318;p39"/>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9" name="Google Shape;319;p39"/>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0" name="Google Shape;320;p39"/>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1" name="Google Shape;321;p39"/>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2" name="Google Shape;322;p39"/>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3" name="Google Shape;323;p39"/>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4" name="Google Shape;324;p39"/>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5" name="Google Shape;325;p39"/>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6" name="Google Shape;326;p39"/>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7" name="Google Shape;327;p39"/>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8" name="Google Shape;328;p39"/>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329" name="Shape 329"/>
        <p:cNvGrpSpPr/>
        <p:nvPr/>
      </p:nvGrpSpPr>
      <p:grpSpPr>
        <a:xfrm>
          <a:off x="0" y="0"/>
          <a:ext cx="0" cy="0"/>
          <a:chOff x="0" y="0"/>
          <a:chExt cx="0" cy="0"/>
        </a:xfrm>
      </p:grpSpPr>
      <p:sp>
        <p:nvSpPr>
          <p:cNvPr id="330" name="Google Shape;330;p40"/>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31" name="Google Shape;331;p4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32" name="Google Shape;332;p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334" name="Google Shape;334;p4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335" name="Google Shape;335;p4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36" name="Google Shape;336;p40"/>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7" name="Google Shape;337;p40"/>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38" name="Google Shape;338;p40"/>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9" name="Google Shape;339;p40"/>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40" name="Google Shape;340;p40"/>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1" name="Google Shape;341;p40"/>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342" name="Shape 342"/>
        <p:cNvGrpSpPr/>
        <p:nvPr/>
      </p:nvGrpSpPr>
      <p:grpSpPr>
        <a:xfrm>
          <a:off x="0" y="0"/>
          <a:ext cx="0" cy="0"/>
          <a:chOff x="0" y="0"/>
          <a:chExt cx="0" cy="0"/>
        </a:xfrm>
      </p:grpSpPr>
      <p:sp>
        <p:nvSpPr>
          <p:cNvPr id="343" name="Google Shape;343;p41"/>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44" name="Google Shape;344;p4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45" name="Google Shape;345;p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41"/>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347" name="Google Shape;347;p41"/>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48" name="Google Shape;348;p41"/>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9" name="Google Shape;349;p41"/>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0" name="Google Shape;350;p41"/>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1" name="Google Shape;351;p41"/>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2" name="Google Shape;352;p41"/>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3" name="Google Shape;353;p41"/>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354" name="Shape 354"/>
        <p:cNvGrpSpPr/>
        <p:nvPr/>
      </p:nvGrpSpPr>
      <p:grpSpPr>
        <a:xfrm>
          <a:off x="0" y="0"/>
          <a:ext cx="0" cy="0"/>
          <a:chOff x="0" y="0"/>
          <a:chExt cx="0" cy="0"/>
        </a:xfrm>
      </p:grpSpPr>
      <p:pic>
        <p:nvPicPr>
          <p:cNvPr id="355" name="Google Shape;355;p4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56" name="Google Shape;356;p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p42"/>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61" name="Google Shape;361;p42"/>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2" name="Google Shape;362;p42"/>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3" name="Google Shape;363;p42"/>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4" name="Google Shape;364;p42"/>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5" name="Google Shape;365;p42"/>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6" name="Google Shape;366;p42"/>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7" name="Google Shape;367;p42"/>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8" name="Google Shape;368;p42"/>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9" name="Google Shape;369;p42"/>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370" name="Shape 370"/>
        <p:cNvGrpSpPr/>
        <p:nvPr/>
      </p:nvGrpSpPr>
      <p:grpSpPr>
        <a:xfrm>
          <a:off x="0" y="0"/>
          <a:ext cx="0" cy="0"/>
          <a:chOff x="0" y="0"/>
          <a:chExt cx="0" cy="0"/>
        </a:xfrm>
      </p:grpSpPr>
      <p:pic>
        <p:nvPicPr>
          <p:cNvPr id="371" name="Google Shape;371;p4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72" name="Google Shape;372;p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74" name="Google Shape;374;p43"/>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3" name="Google Shape;383;p43"/>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4" name="Google Shape;384;p43"/>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5" name="Google Shape;385;p43"/>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6" name="Google Shape;386;p43"/>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7" name="Google Shape;387;p43"/>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8" name="Google Shape;388;p43"/>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9" name="Google Shape;389;p43"/>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390" name="Shape 390"/>
        <p:cNvGrpSpPr/>
        <p:nvPr/>
      </p:nvGrpSpPr>
      <p:grpSpPr>
        <a:xfrm>
          <a:off x="0" y="0"/>
          <a:ext cx="0" cy="0"/>
          <a:chOff x="0" y="0"/>
          <a:chExt cx="0" cy="0"/>
        </a:xfrm>
      </p:grpSpPr>
      <p:pic>
        <p:nvPicPr>
          <p:cNvPr id="391" name="Google Shape;391;p4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92" name="Google Shape;392;p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4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94" name="Google Shape;394;p44"/>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3" name="Google Shape;403;p44"/>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4" name="Google Shape;404;p44"/>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5" name="Google Shape;405;p44"/>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6" name="Google Shape;406;p44"/>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7" name="Google Shape;407;p44"/>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8" name="Google Shape;408;p44"/>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9" name="Google Shape;409;p44"/>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0" name="Google Shape;410;p44"/>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11" name="Google Shape;411;p44"/>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12" name="Google Shape;412;p44"/>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3" name="Google Shape;413;p44"/>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414" name="Shape 414"/>
        <p:cNvGrpSpPr/>
        <p:nvPr/>
      </p:nvGrpSpPr>
      <p:grpSpPr>
        <a:xfrm>
          <a:off x="0" y="0"/>
          <a:ext cx="0" cy="0"/>
          <a:chOff x="0" y="0"/>
          <a:chExt cx="0" cy="0"/>
        </a:xfrm>
      </p:grpSpPr>
      <p:pic>
        <p:nvPicPr>
          <p:cNvPr id="415" name="Google Shape;415;p4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16" name="Google Shape;416;p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4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418" name="Google Shape;418;p45"/>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19" name="Google Shape;419;p45"/>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0" name="Google Shape;420;p45"/>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21" name="Google Shape;421;p45"/>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2" name="Google Shape;422;p45"/>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23" name="Google Shape;423;p45"/>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424" name="Shape 424"/>
        <p:cNvGrpSpPr/>
        <p:nvPr/>
      </p:nvGrpSpPr>
      <p:grpSpPr>
        <a:xfrm>
          <a:off x="0" y="0"/>
          <a:ext cx="0" cy="0"/>
          <a:chOff x="0" y="0"/>
          <a:chExt cx="0" cy="0"/>
        </a:xfrm>
      </p:grpSpPr>
      <p:pic>
        <p:nvPicPr>
          <p:cNvPr id="425" name="Google Shape;425;p4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26" name="Google Shape;426;p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46"/>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28" name="Google Shape;428;p4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29" name="Google Shape;429;p4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430" name="Google Shape;430;p46"/>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1" name="Google Shape;431;p46"/>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2" name="Google Shape;432;p46"/>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3" name="Google Shape;433;p46"/>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4" name="Google Shape;434;p46"/>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5" name="Google Shape;435;p46"/>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6" name="Google Shape;436;p46"/>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7" name="Google Shape;437;p46"/>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8" name="Google Shape;438;p46"/>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439" name="Shape 439"/>
        <p:cNvGrpSpPr/>
        <p:nvPr/>
      </p:nvGrpSpPr>
      <p:grpSpPr>
        <a:xfrm>
          <a:off x="0" y="0"/>
          <a:ext cx="0" cy="0"/>
          <a:chOff x="0" y="0"/>
          <a:chExt cx="0" cy="0"/>
        </a:xfrm>
      </p:grpSpPr>
      <p:sp>
        <p:nvSpPr>
          <p:cNvPr id="440" name="Google Shape;440;p47"/>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441" name="Google Shape;441;p4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42" name="Google Shape;442;p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47"/>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444" name="Google Shape;444;p47"/>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5" name="Google Shape;445;p47"/>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6" name="Google Shape;446;p47"/>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47" name="Google Shape;447;p47"/>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8" name="Google Shape;448;p47"/>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9" name="Google Shape;449;p47"/>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0" name="Google Shape;450;p47"/>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1" name="Google Shape;451;p47"/>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2" name="Google Shape;452;p47"/>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3" name="Google Shape;453;p47"/>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4" name="Google Shape;454;p47"/>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5" name="Google Shape;455;p47"/>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6" name="Google Shape;456;p47"/>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457" name="Shape 457"/>
        <p:cNvGrpSpPr/>
        <p:nvPr/>
      </p:nvGrpSpPr>
      <p:grpSpPr>
        <a:xfrm>
          <a:off x="0" y="0"/>
          <a:ext cx="0" cy="0"/>
          <a:chOff x="0" y="0"/>
          <a:chExt cx="0" cy="0"/>
        </a:xfrm>
      </p:grpSpPr>
      <p:sp>
        <p:nvSpPr>
          <p:cNvPr id="458" name="Google Shape;458;p48"/>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59" name="Google Shape;459;p48"/>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460" name="Google Shape;460;p48"/>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61" name="Google Shape;461;p48"/>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462" name="Google Shape;462;p4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63" name="Google Shape;463;p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464" name="Shape 464"/>
        <p:cNvGrpSpPr/>
        <p:nvPr/>
      </p:nvGrpSpPr>
      <p:grpSpPr>
        <a:xfrm>
          <a:off x="0" y="0"/>
          <a:ext cx="0" cy="0"/>
          <a:chOff x="0" y="0"/>
          <a:chExt cx="0" cy="0"/>
        </a:xfrm>
      </p:grpSpPr>
      <p:sp>
        <p:nvSpPr>
          <p:cNvPr id="465" name="Google Shape;465;p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dk2"/>
                </a:solidFill>
                <a:latin typeface="JetBrains Mono"/>
                <a:ea typeface="JetBrains Mono"/>
                <a:cs typeface="JetBrains Mono"/>
                <a:sym typeface="JetBrains Mono"/>
              </a:defRPr>
            </a:lvl1pPr>
            <a:lvl2pPr lvl="1" algn="r">
              <a:buNone/>
              <a:defRPr sz="900">
                <a:solidFill>
                  <a:schemeClr val="dk2"/>
                </a:solidFill>
                <a:latin typeface="JetBrains Mono"/>
                <a:ea typeface="JetBrains Mono"/>
                <a:cs typeface="JetBrains Mono"/>
                <a:sym typeface="JetBrains Mono"/>
              </a:defRPr>
            </a:lvl2pPr>
            <a:lvl3pPr lvl="2" algn="r">
              <a:buNone/>
              <a:defRPr sz="900">
                <a:solidFill>
                  <a:schemeClr val="dk2"/>
                </a:solidFill>
                <a:latin typeface="JetBrains Mono"/>
                <a:ea typeface="JetBrains Mono"/>
                <a:cs typeface="JetBrains Mono"/>
                <a:sym typeface="JetBrains Mono"/>
              </a:defRPr>
            </a:lvl3pPr>
            <a:lvl4pPr lvl="3" algn="r">
              <a:buNone/>
              <a:defRPr sz="900">
                <a:solidFill>
                  <a:schemeClr val="dk2"/>
                </a:solidFill>
                <a:latin typeface="JetBrains Mono"/>
                <a:ea typeface="JetBrains Mono"/>
                <a:cs typeface="JetBrains Mono"/>
                <a:sym typeface="JetBrains Mono"/>
              </a:defRPr>
            </a:lvl4pPr>
            <a:lvl5pPr lvl="4" algn="r">
              <a:buNone/>
              <a:defRPr sz="900">
                <a:solidFill>
                  <a:schemeClr val="dk2"/>
                </a:solidFill>
                <a:latin typeface="JetBrains Mono"/>
                <a:ea typeface="JetBrains Mono"/>
                <a:cs typeface="JetBrains Mono"/>
                <a:sym typeface="JetBrains Mono"/>
              </a:defRPr>
            </a:lvl5pPr>
            <a:lvl6pPr lvl="5" algn="r">
              <a:buNone/>
              <a:defRPr sz="900">
                <a:solidFill>
                  <a:schemeClr val="dk2"/>
                </a:solidFill>
                <a:latin typeface="JetBrains Mono"/>
                <a:ea typeface="JetBrains Mono"/>
                <a:cs typeface="JetBrains Mono"/>
                <a:sym typeface="JetBrains Mono"/>
              </a:defRPr>
            </a:lvl6pPr>
            <a:lvl7pPr lvl="6" algn="r">
              <a:buNone/>
              <a:defRPr sz="900">
                <a:solidFill>
                  <a:schemeClr val="dk2"/>
                </a:solidFill>
                <a:latin typeface="JetBrains Mono"/>
                <a:ea typeface="JetBrains Mono"/>
                <a:cs typeface="JetBrains Mono"/>
                <a:sym typeface="JetBrains Mono"/>
              </a:defRPr>
            </a:lvl7pPr>
            <a:lvl8pPr lvl="7" algn="r">
              <a:buNone/>
              <a:defRPr sz="900">
                <a:solidFill>
                  <a:schemeClr val="dk2"/>
                </a:solidFill>
                <a:latin typeface="JetBrains Mono"/>
                <a:ea typeface="JetBrains Mono"/>
                <a:cs typeface="JetBrains Mono"/>
                <a:sym typeface="JetBrains Mono"/>
              </a:defRPr>
            </a:lvl8pPr>
            <a:lvl9pPr lvl="8"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466" name="Google Shape;466;p49"/>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467" name="Shape 467"/>
        <p:cNvGrpSpPr/>
        <p:nvPr/>
      </p:nvGrpSpPr>
      <p:grpSpPr>
        <a:xfrm>
          <a:off x="0" y="0"/>
          <a:ext cx="0" cy="0"/>
          <a:chOff x="0" y="0"/>
          <a:chExt cx="0" cy="0"/>
        </a:xfrm>
      </p:grpSpPr>
      <p:pic>
        <p:nvPicPr>
          <p:cNvPr id="468" name="Google Shape;468;p5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469" name="Google Shape;469;p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dk2"/>
                </a:solidFill>
                <a:latin typeface="JetBrains Mono"/>
                <a:ea typeface="JetBrains Mono"/>
                <a:cs typeface="JetBrains Mono"/>
                <a:sym typeface="JetBrains Mono"/>
              </a:defRPr>
            </a:lvl1pPr>
            <a:lvl2pPr lvl="1" algn="r">
              <a:buNone/>
              <a:defRPr sz="900">
                <a:solidFill>
                  <a:schemeClr val="dk2"/>
                </a:solidFill>
                <a:latin typeface="JetBrains Mono"/>
                <a:ea typeface="JetBrains Mono"/>
                <a:cs typeface="JetBrains Mono"/>
                <a:sym typeface="JetBrains Mono"/>
              </a:defRPr>
            </a:lvl2pPr>
            <a:lvl3pPr lvl="2" algn="r">
              <a:buNone/>
              <a:defRPr sz="900">
                <a:solidFill>
                  <a:schemeClr val="dk2"/>
                </a:solidFill>
                <a:latin typeface="JetBrains Mono"/>
                <a:ea typeface="JetBrains Mono"/>
                <a:cs typeface="JetBrains Mono"/>
                <a:sym typeface="JetBrains Mono"/>
              </a:defRPr>
            </a:lvl3pPr>
            <a:lvl4pPr lvl="3" algn="r">
              <a:buNone/>
              <a:defRPr sz="900">
                <a:solidFill>
                  <a:schemeClr val="dk2"/>
                </a:solidFill>
                <a:latin typeface="JetBrains Mono"/>
                <a:ea typeface="JetBrains Mono"/>
                <a:cs typeface="JetBrains Mono"/>
                <a:sym typeface="JetBrains Mono"/>
              </a:defRPr>
            </a:lvl4pPr>
            <a:lvl5pPr lvl="4" algn="r">
              <a:buNone/>
              <a:defRPr sz="900">
                <a:solidFill>
                  <a:schemeClr val="dk2"/>
                </a:solidFill>
                <a:latin typeface="JetBrains Mono"/>
                <a:ea typeface="JetBrains Mono"/>
                <a:cs typeface="JetBrains Mono"/>
                <a:sym typeface="JetBrains Mono"/>
              </a:defRPr>
            </a:lvl5pPr>
            <a:lvl6pPr lvl="5" algn="r">
              <a:buNone/>
              <a:defRPr sz="900">
                <a:solidFill>
                  <a:schemeClr val="dk2"/>
                </a:solidFill>
                <a:latin typeface="JetBrains Mono"/>
                <a:ea typeface="JetBrains Mono"/>
                <a:cs typeface="JetBrains Mono"/>
                <a:sym typeface="JetBrains Mono"/>
              </a:defRPr>
            </a:lvl6pPr>
            <a:lvl7pPr lvl="6" algn="r">
              <a:buNone/>
              <a:defRPr sz="900">
                <a:solidFill>
                  <a:schemeClr val="dk2"/>
                </a:solidFill>
                <a:latin typeface="JetBrains Mono"/>
                <a:ea typeface="JetBrains Mono"/>
                <a:cs typeface="JetBrains Mono"/>
                <a:sym typeface="JetBrains Mono"/>
              </a:defRPr>
            </a:lvl7pPr>
            <a:lvl8pPr lvl="7" algn="r">
              <a:buNone/>
              <a:defRPr sz="900">
                <a:solidFill>
                  <a:schemeClr val="dk2"/>
                </a:solidFill>
                <a:latin typeface="JetBrains Mono"/>
                <a:ea typeface="JetBrains Mono"/>
                <a:cs typeface="JetBrains Mono"/>
                <a:sym typeface="JetBrains Mono"/>
              </a:defRPr>
            </a:lvl8pPr>
            <a:lvl9pPr lvl="8"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470" name="Shape 470"/>
        <p:cNvGrpSpPr/>
        <p:nvPr/>
      </p:nvGrpSpPr>
      <p:grpSpPr>
        <a:xfrm>
          <a:off x="0" y="0"/>
          <a:ext cx="0" cy="0"/>
          <a:chOff x="0" y="0"/>
          <a:chExt cx="0" cy="0"/>
        </a:xfrm>
      </p:grpSpPr>
      <p:sp>
        <p:nvSpPr>
          <p:cNvPr id="471" name="Google Shape;471;p51"/>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2" name="Google Shape;472;p51"/>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3" name="Google Shape;473;p51"/>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74" name="Google Shape;474;p5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75" name="Google Shape;475;p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476" name="Shape 476"/>
        <p:cNvGrpSpPr/>
        <p:nvPr/>
      </p:nvGrpSpPr>
      <p:grpSpPr>
        <a:xfrm>
          <a:off x="0" y="0"/>
          <a:ext cx="0" cy="0"/>
          <a:chOff x="0" y="0"/>
          <a:chExt cx="0" cy="0"/>
        </a:xfrm>
      </p:grpSpPr>
      <p:sp>
        <p:nvSpPr>
          <p:cNvPr id="477" name="Google Shape;477;p5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8" name="Google Shape;478;p52"/>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9" name="Google Shape;479;p52"/>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0" name="Google Shape;480;p5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1" name="Google Shape;481;p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52"/>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483" name="Shape 483"/>
        <p:cNvGrpSpPr/>
        <p:nvPr/>
      </p:nvGrpSpPr>
      <p:grpSpPr>
        <a:xfrm>
          <a:off x="0" y="0"/>
          <a:ext cx="0" cy="0"/>
          <a:chOff x="0" y="0"/>
          <a:chExt cx="0" cy="0"/>
        </a:xfrm>
      </p:grpSpPr>
      <p:sp>
        <p:nvSpPr>
          <p:cNvPr id="484" name="Google Shape;484;p5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85" name="Google Shape;485;p5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6" name="Google Shape;486;p5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7" name="Google Shape;487;p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53"/>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489" name="Shape 489"/>
        <p:cNvGrpSpPr/>
        <p:nvPr/>
      </p:nvGrpSpPr>
      <p:grpSpPr>
        <a:xfrm>
          <a:off x="0" y="0"/>
          <a:ext cx="0" cy="0"/>
          <a:chOff x="0" y="0"/>
          <a:chExt cx="0" cy="0"/>
        </a:xfrm>
      </p:grpSpPr>
      <p:pic>
        <p:nvPicPr>
          <p:cNvPr id="490" name="Google Shape;490;p5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91" name="Google Shape;491;p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54"/>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3" name="Google Shape;493;p54"/>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4" name="Google Shape;494;p54"/>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495" name="Google Shape;495;p54"/>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496" name="Shape 496"/>
        <p:cNvGrpSpPr/>
        <p:nvPr/>
      </p:nvGrpSpPr>
      <p:grpSpPr>
        <a:xfrm>
          <a:off x="0" y="0"/>
          <a:ext cx="0" cy="0"/>
          <a:chOff x="0" y="0"/>
          <a:chExt cx="0" cy="0"/>
        </a:xfrm>
      </p:grpSpPr>
      <p:sp>
        <p:nvSpPr>
          <p:cNvPr id="497" name="Google Shape;497;p5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98" name="Google Shape;498;p5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99" name="Google Shape;499;p55"/>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0" name="Google Shape;500;p5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1" name="Google Shape;501;p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02" name="Google Shape;502;p55"/>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03" name="Google Shape;503;p55"/>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504" name="Shape 504"/>
        <p:cNvGrpSpPr/>
        <p:nvPr/>
      </p:nvGrpSpPr>
      <p:grpSpPr>
        <a:xfrm>
          <a:off x="0" y="0"/>
          <a:ext cx="0" cy="0"/>
          <a:chOff x="0" y="0"/>
          <a:chExt cx="0" cy="0"/>
        </a:xfrm>
      </p:grpSpPr>
      <p:sp>
        <p:nvSpPr>
          <p:cNvPr id="505" name="Google Shape;505;p5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06" name="Google Shape;506;p5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07" name="Google Shape;507;p56"/>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8" name="Google Shape;508;p5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9" name="Google Shape;509;p5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56"/>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1" name="Google Shape;511;p56"/>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2" name="Google Shape;512;p56"/>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513" name="Shape 513"/>
        <p:cNvGrpSpPr/>
        <p:nvPr/>
      </p:nvGrpSpPr>
      <p:grpSpPr>
        <a:xfrm>
          <a:off x="0" y="0"/>
          <a:ext cx="0" cy="0"/>
          <a:chOff x="0" y="0"/>
          <a:chExt cx="0" cy="0"/>
        </a:xfrm>
      </p:grpSpPr>
      <p:sp>
        <p:nvSpPr>
          <p:cNvPr id="514" name="Google Shape;514;p5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15" name="Google Shape;515;p5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16" name="Google Shape;516;p57"/>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17" name="Google Shape;517;p5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18" name="Google Shape;518;p5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57"/>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0" name="Google Shape;520;p57"/>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1" name="Google Shape;521;p57"/>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522" name="Shape 522"/>
        <p:cNvGrpSpPr/>
        <p:nvPr/>
      </p:nvGrpSpPr>
      <p:grpSpPr>
        <a:xfrm>
          <a:off x="0" y="0"/>
          <a:ext cx="0" cy="0"/>
          <a:chOff x="0" y="0"/>
          <a:chExt cx="0" cy="0"/>
        </a:xfrm>
      </p:grpSpPr>
      <p:sp>
        <p:nvSpPr>
          <p:cNvPr id="523" name="Google Shape;523;p5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24" name="Google Shape;524;p5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25" name="Google Shape;525;p58"/>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26" name="Google Shape;526;p5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27" name="Google Shape;527;p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28" name="Google Shape;528;p58"/>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529" name="Shape 529"/>
        <p:cNvGrpSpPr/>
        <p:nvPr/>
      </p:nvGrpSpPr>
      <p:grpSpPr>
        <a:xfrm>
          <a:off x="0" y="0"/>
          <a:ext cx="0" cy="0"/>
          <a:chOff x="0" y="0"/>
          <a:chExt cx="0" cy="0"/>
        </a:xfrm>
      </p:grpSpPr>
      <p:pic>
        <p:nvPicPr>
          <p:cNvPr id="530" name="Google Shape;530;p59"/>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31" name="Google Shape;531;p59"/>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pic>
        <p:nvPicPr>
          <p:cNvPr id="532" name="Google Shape;532;p59"/>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33" name="Google Shape;533;p59"/>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534" name="Shape 534"/>
        <p:cNvGrpSpPr/>
        <p:nvPr/>
      </p:nvGrpSpPr>
      <p:grpSpPr>
        <a:xfrm>
          <a:off x="0" y="0"/>
          <a:ext cx="0" cy="0"/>
          <a:chOff x="0" y="0"/>
          <a:chExt cx="0" cy="0"/>
        </a:xfrm>
      </p:grpSpPr>
      <p:pic>
        <p:nvPicPr>
          <p:cNvPr id="535" name="Google Shape;535;p60"/>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36" name="Google Shape;536;p6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37" name="Google Shape;537;p6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38" name="Google Shape;538;p60"/>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539" name="Shape 539"/>
        <p:cNvGrpSpPr/>
        <p:nvPr/>
      </p:nvGrpSpPr>
      <p:grpSpPr>
        <a:xfrm>
          <a:off x="0" y="0"/>
          <a:ext cx="0" cy="0"/>
          <a:chOff x="0" y="0"/>
          <a:chExt cx="0" cy="0"/>
        </a:xfrm>
      </p:grpSpPr>
      <p:pic>
        <p:nvPicPr>
          <p:cNvPr id="540" name="Google Shape;540;p61"/>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1" name="Google Shape;541;p61"/>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2" name="Google Shape;542;p61"/>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3" name="Google Shape;543;p61"/>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44" name="Google Shape;544;p61"/>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545" name="Shape 545"/>
        <p:cNvGrpSpPr/>
        <p:nvPr/>
      </p:nvGrpSpPr>
      <p:grpSpPr>
        <a:xfrm>
          <a:off x="0" y="0"/>
          <a:ext cx="0" cy="0"/>
          <a:chOff x="0" y="0"/>
          <a:chExt cx="0" cy="0"/>
        </a:xfrm>
      </p:grpSpPr>
      <p:pic>
        <p:nvPicPr>
          <p:cNvPr id="546" name="Google Shape;546;p62"/>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7" name="Google Shape;547;p62"/>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8" name="Google Shape;548;p62"/>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9" name="Google Shape;549;p62"/>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50" name="Google Shape;550;p62"/>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551" name="Google Shape;551;p62"/>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552" name="Shape 552"/>
        <p:cNvGrpSpPr/>
        <p:nvPr/>
      </p:nvGrpSpPr>
      <p:grpSpPr>
        <a:xfrm>
          <a:off x="0" y="0"/>
          <a:ext cx="0" cy="0"/>
          <a:chOff x="0" y="0"/>
          <a:chExt cx="0" cy="0"/>
        </a:xfrm>
      </p:grpSpPr>
      <p:sp>
        <p:nvSpPr>
          <p:cNvPr id="553" name="Google Shape;553;p63"/>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554" name="Google Shape;554;p63"/>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555" name="Google Shape;555;p63"/>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556" name="Google Shape;556;p63"/>
          <p:cNvSpPr/>
          <p:nvPr>
            <p:ph idx="2" type="pic"/>
          </p:nvPr>
        </p:nvSpPr>
        <p:spPr>
          <a:xfrm>
            <a:off x="600009" y="572653"/>
            <a:ext cx="2470200" cy="2470200"/>
          </a:xfrm>
          <a:prstGeom prst="rect">
            <a:avLst/>
          </a:prstGeom>
          <a:noFill/>
          <a:ln>
            <a:noFill/>
          </a:ln>
        </p:spPr>
      </p:sp>
      <p:pic>
        <p:nvPicPr>
          <p:cNvPr id="557" name="Google Shape;557;p63"/>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558" name="Google Shape;558;p6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559" name="Google Shape;559;p63"/>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560" name="Google Shape;560;p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561" name="Shape 561"/>
        <p:cNvGrpSpPr/>
        <p:nvPr/>
      </p:nvGrpSpPr>
      <p:grpSpPr>
        <a:xfrm>
          <a:off x="0" y="0"/>
          <a:ext cx="0" cy="0"/>
          <a:chOff x="0" y="0"/>
          <a:chExt cx="0" cy="0"/>
        </a:xfrm>
      </p:grpSpPr>
      <p:pic>
        <p:nvPicPr>
          <p:cNvPr id="562" name="Google Shape;562;p64"/>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63" name="Google Shape;563;p64"/>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a:spcBef>
                <a:spcPts val="0"/>
              </a:spcBef>
              <a:spcAft>
                <a:spcPts val="0"/>
              </a:spcAft>
              <a:buClr>
                <a:schemeClr val="lt2"/>
              </a:buClr>
              <a:buSzPts val="4500"/>
              <a:buNone/>
              <a:defRPr sz="4500">
                <a:solidFill>
                  <a:schemeClr val="lt2"/>
                </a:solidFill>
              </a:defRPr>
            </a:lvl2pPr>
            <a:lvl3pPr lvl="2">
              <a:spcBef>
                <a:spcPts val="0"/>
              </a:spcBef>
              <a:spcAft>
                <a:spcPts val="0"/>
              </a:spcAft>
              <a:buClr>
                <a:schemeClr val="lt2"/>
              </a:buClr>
              <a:buSzPts val="4500"/>
              <a:buNone/>
              <a:defRPr sz="4500">
                <a:solidFill>
                  <a:schemeClr val="lt2"/>
                </a:solidFill>
              </a:defRPr>
            </a:lvl3pPr>
            <a:lvl4pPr lvl="3">
              <a:spcBef>
                <a:spcPts val="0"/>
              </a:spcBef>
              <a:spcAft>
                <a:spcPts val="0"/>
              </a:spcAft>
              <a:buClr>
                <a:schemeClr val="lt2"/>
              </a:buClr>
              <a:buSzPts val="4500"/>
              <a:buNone/>
              <a:defRPr sz="4500">
                <a:solidFill>
                  <a:schemeClr val="lt2"/>
                </a:solidFill>
              </a:defRPr>
            </a:lvl4pPr>
            <a:lvl5pPr lvl="4">
              <a:spcBef>
                <a:spcPts val="0"/>
              </a:spcBef>
              <a:spcAft>
                <a:spcPts val="0"/>
              </a:spcAft>
              <a:buClr>
                <a:schemeClr val="lt2"/>
              </a:buClr>
              <a:buSzPts val="4500"/>
              <a:buNone/>
              <a:defRPr sz="4500">
                <a:solidFill>
                  <a:schemeClr val="lt2"/>
                </a:solidFill>
              </a:defRPr>
            </a:lvl5pPr>
            <a:lvl6pPr lvl="5">
              <a:spcBef>
                <a:spcPts val="0"/>
              </a:spcBef>
              <a:spcAft>
                <a:spcPts val="0"/>
              </a:spcAft>
              <a:buClr>
                <a:schemeClr val="lt2"/>
              </a:buClr>
              <a:buSzPts val="4500"/>
              <a:buNone/>
              <a:defRPr sz="4500">
                <a:solidFill>
                  <a:schemeClr val="lt2"/>
                </a:solidFill>
              </a:defRPr>
            </a:lvl6pPr>
            <a:lvl7pPr lvl="6">
              <a:spcBef>
                <a:spcPts val="0"/>
              </a:spcBef>
              <a:spcAft>
                <a:spcPts val="0"/>
              </a:spcAft>
              <a:buClr>
                <a:schemeClr val="lt2"/>
              </a:buClr>
              <a:buSzPts val="4500"/>
              <a:buNone/>
              <a:defRPr sz="4500">
                <a:solidFill>
                  <a:schemeClr val="lt2"/>
                </a:solidFill>
              </a:defRPr>
            </a:lvl7pPr>
            <a:lvl8pPr lvl="7">
              <a:spcBef>
                <a:spcPts val="0"/>
              </a:spcBef>
              <a:spcAft>
                <a:spcPts val="0"/>
              </a:spcAft>
              <a:buClr>
                <a:schemeClr val="lt2"/>
              </a:buClr>
              <a:buSzPts val="4500"/>
              <a:buNone/>
              <a:defRPr sz="4500">
                <a:solidFill>
                  <a:schemeClr val="lt2"/>
                </a:solidFill>
              </a:defRPr>
            </a:lvl8pPr>
            <a:lvl9pPr lvl="8">
              <a:spcBef>
                <a:spcPts val="0"/>
              </a:spcBef>
              <a:spcAft>
                <a:spcPts val="0"/>
              </a:spcAft>
              <a:buClr>
                <a:schemeClr val="lt2"/>
              </a:buClr>
              <a:buSzPts val="4500"/>
              <a:buNone/>
              <a:defRPr sz="4500">
                <a:solidFill>
                  <a:schemeClr val="lt2"/>
                </a:solidFill>
              </a:defRPr>
            </a:lvl9pPr>
          </a:lstStyle>
          <a:p/>
        </p:txBody>
      </p:sp>
      <p:pic>
        <p:nvPicPr>
          <p:cNvPr id="564" name="Google Shape;564;p64"/>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65" name="Google Shape;565;p64"/>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566" name="Shape 566"/>
        <p:cNvGrpSpPr/>
        <p:nvPr/>
      </p:nvGrpSpPr>
      <p:grpSpPr>
        <a:xfrm>
          <a:off x="0" y="0"/>
          <a:ext cx="0" cy="0"/>
          <a:chOff x="0" y="0"/>
          <a:chExt cx="0" cy="0"/>
        </a:xfrm>
      </p:grpSpPr>
      <p:pic>
        <p:nvPicPr>
          <p:cNvPr id="567" name="Google Shape;567;p65"/>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68" name="Google Shape;568;p65"/>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569" name="Google Shape;569;p65"/>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570" name="Shape 570"/>
        <p:cNvGrpSpPr/>
        <p:nvPr/>
      </p:nvGrpSpPr>
      <p:grpSpPr>
        <a:xfrm>
          <a:off x="0" y="0"/>
          <a:ext cx="0" cy="0"/>
          <a:chOff x="0" y="0"/>
          <a:chExt cx="0" cy="0"/>
        </a:xfrm>
      </p:grpSpPr>
      <p:pic>
        <p:nvPicPr>
          <p:cNvPr id="571" name="Google Shape;571;p66"/>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572" name="Google Shape;572;p6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573" name="Google Shape;573;p6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574" name="Shape 574"/>
        <p:cNvGrpSpPr/>
        <p:nvPr/>
      </p:nvGrpSpPr>
      <p:grpSpPr>
        <a:xfrm>
          <a:off x="0" y="0"/>
          <a:ext cx="0" cy="0"/>
          <a:chOff x="0" y="0"/>
          <a:chExt cx="0" cy="0"/>
        </a:xfrm>
      </p:grpSpPr>
      <p:sp>
        <p:nvSpPr>
          <p:cNvPr id="575" name="Google Shape;575;p67"/>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76" name="Google Shape;576;p67"/>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77" name="Google Shape;577;p6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78" name="Google Shape;578;p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67"/>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580" name="Shape 580"/>
        <p:cNvGrpSpPr/>
        <p:nvPr/>
      </p:nvGrpSpPr>
      <p:grpSpPr>
        <a:xfrm>
          <a:off x="0" y="0"/>
          <a:ext cx="0" cy="0"/>
          <a:chOff x="0" y="0"/>
          <a:chExt cx="0" cy="0"/>
        </a:xfrm>
      </p:grpSpPr>
      <p:sp>
        <p:nvSpPr>
          <p:cNvPr id="581" name="Google Shape;581;p68"/>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2" name="Google Shape;582;p68"/>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83" name="Google Shape;583;p68"/>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4" name="Google Shape;584;p68"/>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85" name="Google Shape;585;p6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86" name="Google Shape;586;p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87" name="Google Shape;587;p68"/>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588" name="Google Shape;588;p68"/>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589" name="Shape 589"/>
        <p:cNvGrpSpPr/>
        <p:nvPr/>
      </p:nvGrpSpPr>
      <p:grpSpPr>
        <a:xfrm>
          <a:off x="0" y="0"/>
          <a:ext cx="0" cy="0"/>
          <a:chOff x="0" y="0"/>
          <a:chExt cx="0" cy="0"/>
        </a:xfrm>
      </p:grpSpPr>
      <p:sp>
        <p:nvSpPr>
          <p:cNvPr id="590" name="Google Shape;590;p69"/>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1" name="Google Shape;591;p69"/>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2" name="Google Shape;592;p69"/>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3" name="Google Shape;593;p69"/>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4" name="Google Shape;594;p69"/>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5" name="Google Shape;595;p69"/>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96" name="Google Shape;596;p6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97" name="Google Shape;597;p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98" name="Google Shape;598;p69"/>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599" name="Google Shape;599;p69"/>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600" name="Google Shape;600;p69"/>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601" name="Shape 601"/>
        <p:cNvGrpSpPr/>
        <p:nvPr/>
      </p:nvGrpSpPr>
      <p:grpSpPr>
        <a:xfrm>
          <a:off x="0" y="0"/>
          <a:ext cx="0" cy="0"/>
          <a:chOff x="0" y="0"/>
          <a:chExt cx="0" cy="0"/>
        </a:xfrm>
      </p:grpSpPr>
      <p:pic>
        <p:nvPicPr>
          <p:cNvPr id="602" name="Google Shape;602;p7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03" name="Google Shape;603;p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04" name="Google Shape;604;p70"/>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05" name="Google Shape;605;p70"/>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06" name="Google Shape;606;p70"/>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07" name="Google Shape;607;p70"/>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08" name="Google Shape;608;p70"/>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09" name="Google Shape;609;p70"/>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0" name="Google Shape;610;p70"/>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1" name="Google Shape;611;p70"/>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2" name="Google Shape;612;p70"/>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3" name="Google Shape;613;p70"/>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14" name="Google Shape;614;p70"/>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5" name="Google Shape;615;p70"/>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6" name="Google Shape;616;p70"/>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7" name="Google Shape;617;p70"/>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8" name="Google Shape;618;p70"/>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619" name="Shape 619"/>
        <p:cNvGrpSpPr/>
        <p:nvPr/>
      </p:nvGrpSpPr>
      <p:grpSpPr>
        <a:xfrm>
          <a:off x="0" y="0"/>
          <a:ext cx="0" cy="0"/>
          <a:chOff x="0" y="0"/>
          <a:chExt cx="0" cy="0"/>
        </a:xfrm>
      </p:grpSpPr>
      <p:sp>
        <p:nvSpPr>
          <p:cNvPr id="620" name="Google Shape;620;p71"/>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1" name="Google Shape;621;p71"/>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2" name="Google Shape;622;p71"/>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3" name="Google Shape;623;p71"/>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4" name="Google Shape;624;p71"/>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5" name="Google Shape;625;p71"/>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6" name="Google Shape;626;p71"/>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7" name="Google Shape;627;p71"/>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628" name="Google Shape;628;p7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29" name="Google Shape;629;p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71"/>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1" name="Google Shape;631;p71"/>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2" name="Google Shape;632;p71"/>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3" name="Google Shape;633;p71"/>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634" name="Shape 634"/>
        <p:cNvGrpSpPr/>
        <p:nvPr/>
      </p:nvGrpSpPr>
      <p:grpSpPr>
        <a:xfrm>
          <a:off x="0" y="0"/>
          <a:ext cx="0" cy="0"/>
          <a:chOff x="0" y="0"/>
          <a:chExt cx="0" cy="0"/>
        </a:xfrm>
      </p:grpSpPr>
      <p:sp>
        <p:nvSpPr>
          <p:cNvPr id="635" name="Google Shape;635;p72"/>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36" name="Google Shape;636;p72"/>
          <p:cNvSpPr/>
          <p:nvPr>
            <p:ph idx="2" type="pic"/>
          </p:nvPr>
        </p:nvSpPr>
        <p:spPr>
          <a:xfrm>
            <a:off x="600009" y="572653"/>
            <a:ext cx="2470200" cy="2470200"/>
          </a:xfrm>
          <a:prstGeom prst="rect">
            <a:avLst/>
          </a:prstGeom>
          <a:noFill/>
          <a:ln>
            <a:noFill/>
          </a:ln>
        </p:spPr>
      </p:sp>
      <p:pic>
        <p:nvPicPr>
          <p:cNvPr id="637" name="Google Shape;637;p7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638" name="Google Shape;638;p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39" name="Google Shape;639;p72"/>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640" name="Google Shape;640;p72"/>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641" name="Google Shape;641;p72"/>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642" name="Google Shape;642;p72"/>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643" name="Google Shape;643;p72"/>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644" name="Shape 644"/>
        <p:cNvGrpSpPr/>
        <p:nvPr/>
      </p:nvGrpSpPr>
      <p:grpSpPr>
        <a:xfrm>
          <a:off x="0" y="0"/>
          <a:ext cx="0" cy="0"/>
          <a:chOff x="0" y="0"/>
          <a:chExt cx="0" cy="0"/>
        </a:xfrm>
      </p:grpSpPr>
      <p:sp>
        <p:nvSpPr>
          <p:cNvPr id="645" name="Google Shape;645;p73"/>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500"/>
              <a:buNone/>
              <a:defRPr sz="500">
                <a:solidFill>
                  <a:schemeClr val="lt2"/>
                </a:solidFill>
              </a:defRPr>
            </a:lvl2pPr>
            <a:lvl3pPr lvl="2">
              <a:spcBef>
                <a:spcPts val="0"/>
              </a:spcBef>
              <a:spcAft>
                <a:spcPts val="0"/>
              </a:spcAft>
              <a:buClr>
                <a:schemeClr val="lt2"/>
              </a:buClr>
              <a:buSzPts val="500"/>
              <a:buNone/>
              <a:defRPr sz="500">
                <a:solidFill>
                  <a:schemeClr val="lt2"/>
                </a:solidFill>
              </a:defRPr>
            </a:lvl3pPr>
            <a:lvl4pPr lvl="3">
              <a:spcBef>
                <a:spcPts val="0"/>
              </a:spcBef>
              <a:spcAft>
                <a:spcPts val="0"/>
              </a:spcAft>
              <a:buClr>
                <a:schemeClr val="lt2"/>
              </a:buClr>
              <a:buSzPts val="500"/>
              <a:buNone/>
              <a:defRPr sz="500">
                <a:solidFill>
                  <a:schemeClr val="lt2"/>
                </a:solidFill>
              </a:defRPr>
            </a:lvl4pPr>
            <a:lvl5pPr lvl="4">
              <a:spcBef>
                <a:spcPts val="0"/>
              </a:spcBef>
              <a:spcAft>
                <a:spcPts val="0"/>
              </a:spcAft>
              <a:buClr>
                <a:schemeClr val="lt2"/>
              </a:buClr>
              <a:buSzPts val="500"/>
              <a:buNone/>
              <a:defRPr sz="500">
                <a:solidFill>
                  <a:schemeClr val="lt2"/>
                </a:solidFill>
              </a:defRPr>
            </a:lvl5pPr>
            <a:lvl6pPr lvl="5">
              <a:spcBef>
                <a:spcPts val="0"/>
              </a:spcBef>
              <a:spcAft>
                <a:spcPts val="0"/>
              </a:spcAft>
              <a:buClr>
                <a:schemeClr val="lt2"/>
              </a:buClr>
              <a:buSzPts val="500"/>
              <a:buNone/>
              <a:defRPr sz="500">
                <a:solidFill>
                  <a:schemeClr val="lt2"/>
                </a:solidFill>
              </a:defRPr>
            </a:lvl6pPr>
            <a:lvl7pPr lvl="6">
              <a:spcBef>
                <a:spcPts val="0"/>
              </a:spcBef>
              <a:spcAft>
                <a:spcPts val="0"/>
              </a:spcAft>
              <a:buClr>
                <a:schemeClr val="lt2"/>
              </a:buClr>
              <a:buSzPts val="500"/>
              <a:buNone/>
              <a:defRPr sz="500">
                <a:solidFill>
                  <a:schemeClr val="lt2"/>
                </a:solidFill>
              </a:defRPr>
            </a:lvl7pPr>
            <a:lvl8pPr lvl="7">
              <a:spcBef>
                <a:spcPts val="0"/>
              </a:spcBef>
              <a:spcAft>
                <a:spcPts val="0"/>
              </a:spcAft>
              <a:buClr>
                <a:schemeClr val="lt2"/>
              </a:buClr>
              <a:buSzPts val="500"/>
              <a:buNone/>
              <a:defRPr sz="500">
                <a:solidFill>
                  <a:schemeClr val="lt2"/>
                </a:solidFill>
              </a:defRPr>
            </a:lvl8pPr>
            <a:lvl9pPr lvl="8">
              <a:spcBef>
                <a:spcPts val="0"/>
              </a:spcBef>
              <a:spcAft>
                <a:spcPts val="0"/>
              </a:spcAft>
              <a:buClr>
                <a:schemeClr val="lt2"/>
              </a:buClr>
              <a:buSzPts val="500"/>
              <a:buNone/>
              <a:defRPr sz="500">
                <a:solidFill>
                  <a:schemeClr val="lt2"/>
                </a:solidFill>
              </a:defRPr>
            </a:lvl9pPr>
          </a:lstStyle>
          <a:p/>
        </p:txBody>
      </p:sp>
      <p:sp>
        <p:nvSpPr>
          <p:cNvPr id="646" name="Google Shape;646;p73"/>
          <p:cNvSpPr/>
          <p:nvPr>
            <p:ph idx="2" type="pic"/>
          </p:nvPr>
        </p:nvSpPr>
        <p:spPr>
          <a:xfrm>
            <a:off x="329153" y="1222078"/>
            <a:ext cx="926700" cy="926700"/>
          </a:xfrm>
          <a:prstGeom prst="ellipse">
            <a:avLst/>
          </a:prstGeom>
          <a:noFill/>
          <a:ln>
            <a:noFill/>
          </a:ln>
        </p:spPr>
      </p:sp>
      <p:sp>
        <p:nvSpPr>
          <p:cNvPr id="647" name="Google Shape;647;p73"/>
          <p:cNvSpPr/>
          <p:nvPr>
            <p:ph idx="3" type="pic"/>
          </p:nvPr>
        </p:nvSpPr>
        <p:spPr>
          <a:xfrm>
            <a:off x="1840933" y="1222078"/>
            <a:ext cx="926700" cy="926700"/>
          </a:xfrm>
          <a:prstGeom prst="ellipse">
            <a:avLst/>
          </a:prstGeom>
          <a:noFill/>
          <a:ln>
            <a:noFill/>
          </a:ln>
        </p:spPr>
      </p:sp>
      <p:sp>
        <p:nvSpPr>
          <p:cNvPr id="648" name="Google Shape;648;p73"/>
          <p:cNvSpPr/>
          <p:nvPr>
            <p:ph idx="4" type="pic"/>
          </p:nvPr>
        </p:nvSpPr>
        <p:spPr>
          <a:xfrm>
            <a:off x="3352713" y="1222078"/>
            <a:ext cx="926700" cy="926700"/>
          </a:xfrm>
          <a:prstGeom prst="ellipse">
            <a:avLst/>
          </a:prstGeom>
          <a:noFill/>
          <a:ln>
            <a:noFill/>
          </a:ln>
        </p:spPr>
      </p:sp>
      <p:sp>
        <p:nvSpPr>
          <p:cNvPr id="649" name="Google Shape;649;p73"/>
          <p:cNvSpPr/>
          <p:nvPr>
            <p:ph idx="5" type="pic"/>
          </p:nvPr>
        </p:nvSpPr>
        <p:spPr>
          <a:xfrm>
            <a:off x="4864494" y="1222078"/>
            <a:ext cx="926700" cy="926700"/>
          </a:xfrm>
          <a:prstGeom prst="ellipse">
            <a:avLst/>
          </a:prstGeom>
          <a:noFill/>
          <a:ln>
            <a:noFill/>
          </a:ln>
        </p:spPr>
      </p:sp>
      <p:sp>
        <p:nvSpPr>
          <p:cNvPr id="650" name="Google Shape;650;p73"/>
          <p:cNvSpPr/>
          <p:nvPr>
            <p:ph idx="6" type="pic"/>
          </p:nvPr>
        </p:nvSpPr>
        <p:spPr>
          <a:xfrm>
            <a:off x="6376274" y="1222078"/>
            <a:ext cx="926700" cy="926700"/>
          </a:xfrm>
          <a:prstGeom prst="ellipse">
            <a:avLst/>
          </a:prstGeom>
          <a:noFill/>
          <a:ln>
            <a:noFill/>
          </a:ln>
        </p:spPr>
      </p:sp>
      <p:sp>
        <p:nvSpPr>
          <p:cNvPr id="651" name="Google Shape;651;p73"/>
          <p:cNvSpPr/>
          <p:nvPr>
            <p:ph idx="7" type="pic"/>
          </p:nvPr>
        </p:nvSpPr>
        <p:spPr>
          <a:xfrm>
            <a:off x="7888054" y="1222078"/>
            <a:ext cx="926700" cy="926700"/>
          </a:xfrm>
          <a:prstGeom prst="ellipse">
            <a:avLst/>
          </a:prstGeom>
          <a:noFill/>
          <a:ln>
            <a:noFill/>
          </a:ln>
        </p:spPr>
      </p:sp>
      <p:sp>
        <p:nvSpPr>
          <p:cNvPr id="652" name="Google Shape;652;p73"/>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3" name="Google Shape;653;p73"/>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4" name="Google Shape;654;p73"/>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5" name="Google Shape;655;p73"/>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6" name="Google Shape;656;p73"/>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7" name="Google Shape;657;p73"/>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8" name="Google Shape;658;p73"/>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659" name="Google Shape;659;p7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60" name="Google Shape;660;p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61" name="Google Shape;661;p73"/>
          <p:cNvSpPr/>
          <p:nvPr>
            <p:ph idx="17" type="pic"/>
          </p:nvPr>
        </p:nvSpPr>
        <p:spPr>
          <a:xfrm>
            <a:off x="329162" y="2983158"/>
            <a:ext cx="926700" cy="926700"/>
          </a:xfrm>
          <a:prstGeom prst="ellipse">
            <a:avLst/>
          </a:prstGeom>
          <a:noFill/>
          <a:ln>
            <a:noFill/>
          </a:ln>
        </p:spPr>
      </p:sp>
      <p:sp>
        <p:nvSpPr>
          <p:cNvPr id="662" name="Google Shape;662;p73"/>
          <p:cNvSpPr/>
          <p:nvPr>
            <p:ph idx="18" type="pic"/>
          </p:nvPr>
        </p:nvSpPr>
        <p:spPr>
          <a:xfrm>
            <a:off x="1840942" y="2983158"/>
            <a:ext cx="926700" cy="926700"/>
          </a:xfrm>
          <a:prstGeom prst="ellipse">
            <a:avLst/>
          </a:prstGeom>
          <a:noFill/>
          <a:ln>
            <a:noFill/>
          </a:ln>
        </p:spPr>
      </p:sp>
      <p:sp>
        <p:nvSpPr>
          <p:cNvPr id="663" name="Google Shape;663;p73"/>
          <p:cNvSpPr/>
          <p:nvPr>
            <p:ph idx="19" type="pic"/>
          </p:nvPr>
        </p:nvSpPr>
        <p:spPr>
          <a:xfrm>
            <a:off x="3352723" y="2983158"/>
            <a:ext cx="926700" cy="926700"/>
          </a:xfrm>
          <a:prstGeom prst="ellipse">
            <a:avLst/>
          </a:prstGeom>
          <a:noFill/>
          <a:ln>
            <a:noFill/>
          </a:ln>
        </p:spPr>
      </p:sp>
      <p:sp>
        <p:nvSpPr>
          <p:cNvPr id="664" name="Google Shape;664;p73"/>
          <p:cNvSpPr/>
          <p:nvPr>
            <p:ph idx="20" type="pic"/>
          </p:nvPr>
        </p:nvSpPr>
        <p:spPr>
          <a:xfrm>
            <a:off x="4864503" y="2983158"/>
            <a:ext cx="926700" cy="926700"/>
          </a:xfrm>
          <a:prstGeom prst="ellipse">
            <a:avLst/>
          </a:prstGeom>
          <a:noFill/>
          <a:ln>
            <a:noFill/>
          </a:ln>
        </p:spPr>
      </p:sp>
      <p:sp>
        <p:nvSpPr>
          <p:cNvPr id="665" name="Google Shape;665;p73"/>
          <p:cNvSpPr/>
          <p:nvPr>
            <p:ph idx="21" type="pic"/>
          </p:nvPr>
        </p:nvSpPr>
        <p:spPr>
          <a:xfrm>
            <a:off x="6376283" y="2983158"/>
            <a:ext cx="926700" cy="926700"/>
          </a:xfrm>
          <a:prstGeom prst="ellipse">
            <a:avLst/>
          </a:prstGeom>
          <a:noFill/>
          <a:ln>
            <a:noFill/>
          </a:ln>
        </p:spPr>
      </p:sp>
      <p:sp>
        <p:nvSpPr>
          <p:cNvPr id="666" name="Google Shape;666;p73"/>
          <p:cNvSpPr/>
          <p:nvPr>
            <p:ph idx="22" type="pic"/>
          </p:nvPr>
        </p:nvSpPr>
        <p:spPr>
          <a:xfrm>
            <a:off x="7888064" y="2983158"/>
            <a:ext cx="926700" cy="926700"/>
          </a:xfrm>
          <a:prstGeom prst="ellipse">
            <a:avLst/>
          </a:prstGeom>
          <a:noFill/>
          <a:ln>
            <a:noFill/>
          </a:ln>
        </p:spPr>
      </p:sp>
      <p:sp>
        <p:nvSpPr>
          <p:cNvPr id="667" name="Google Shape;667;p73"/>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68" name="Google Shape;668;p73"/>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69" name="Google Shape;669;p73"/>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70" name="Google Shape;670;p73"/>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71" name="Google Shape;671;p73"/>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72" name="Google Shape;672;p73"/>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673" name="Shape 673"/>
        <p:cNvGrpSpPr/>
        <p:nvPr/>
      </p:nvGrpSpPr>
      <p:grpSpPr>
        <a:xfrm>
          <a:off x="0" y="0"/>
          <a:ext cx="0" cy="0"/>
          <a:chOff x="0" y="0"/>
          <a:chExt cx="0" cy="0"/>
        </a:xfrm>
      </p:grpSpPr>
      <p:sp>
        <p:nvSpPr>
          <p:cNvPr id="674" name="Google Shape;674;p74"/>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75" name="Google Shape;675;p74"/>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676" name="Google Shape;676;p74"/>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77" name="Google Shape;677;p74"/>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678" name="Google Shape;678;p74"/>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679" name="Google Shape;679;p7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0" name="Google Shape;680;p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681" name="Shape 681"/>
        <p:cNvGrpSpPr/>
        <p:nvPr/>
      </p:nvGrpSpPr>
      <p:grpSpPr>
        <a:xfrm>
          <a:off x="0" y="0"/>
          <a:ext cx="0" cy="0"/>
          <a:chOff x="0" y="0"/>
          <a:chExt cx="0" cy="0"/>
        </a:xfrm>
      </p:grpSpPr>
      <p:sp>
        <p:nvSpPr>
          <p:cNvPr id="682" name="Google Shape;682;p75"/>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83" name="Google Shape;683;p7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684" name="Google Shape;684;p7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85" name="Google Shape;685;p75"/>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686" name="Google Shape;686;p7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7" name="Google Shape;687;p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688" name="Shape 688"/>
        <p:cNvGrpSpPr/>
        <p:nvPr/>
      </p:nvGrpSpPr>
      <p:grpSpPr>
        <a:xfrm>
          <a:off x="0" y="0"/>
          <a:ext cx="0" cy="0"/>
          <a:chOff x="0" y="0"/>
          <a:chExt cx="0" cy="0"/>
        </a:xfrm>
      </p:grpSpPr>
      <p:pic>
        <p:nvPicPr>
          <p:cNvPr id="689" name="Google Shape;689;p76"/>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690" name="Google Shape;690;p76"/>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691" name="Google Shape;691;p76"/>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2" name="Google Shape;692;p76"/>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3" name="Google Shape;693;p76"/>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694" name="Google Shape;694;p7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695" name="Shape 695"/>
        <p:cNvGrpSpPr/>
        <p:nvPr/>
      </p:nvGrpSpPr>
      <p:grpSpPr>
        <a:xfrm>
          <a:off x="0" y="0"/>
          <a:ext cx="0" cy="0"/>
          <a:chOff x="0" y="0"/>
          <a:chExt cx="0" cy="0"/>
        </a:xfrm>
      </p:grpSpPr>
      <p:sp>
        <p:nvSpPr>
          <p:cNvPr id="696" name="Google Shape;696;p77"/>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7" name="Google Shape;697;p77"/>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8" name="Google Shape;698;p77"/>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699" name="Google Shape;699;p77"/>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700" name="Shape 700"/>
        <p:cNvGrpSpPr/>
        <p:nvPr/>
      </p:nvGrpSpPr>
      <p:grpSpPr>
        <a:xfrm>
          <a:off x="0" y="0"/>
          <a:ext cx="0" cy="0"/>
          <a:chOff x="0" y="0"/>
          <a:chExt cx="0" cy="0"/>
        </a:xfrm>
      </p:grpSpPr>
      <p:sp>
        <p:nvSpPr>
          <p:cNvPr id="701" name="Google Shape;701;p78"/>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02" name="Google Shape;702;p78"/>
          <p:cNvSpPr/>
          <p:nvPr>
            <p:ph idx="2" type="pic"/>
          </p:nvPr>
        </p:nvSpPr>
        <p:spPr>
          <a:xfrm>
            <a:off x="858211" y="2061788"/>
            <a:ext cx="1019700" cy="1019700"/>
          </a:xfrm>
          <a:prstGeom prst="ellipse">
            <a:avLst/>
          </a:prstGeom>
          <a:noFill/>
          <a:ln>
            <a:noFill/>
          </a:ln>
        </p:spPr>
      </p:sp>
      <p:cxnSp>
        <p:nvCxnSpPr>
          <p:cNvPr id="703" name="Google Shape;703;p78"/>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704" name="Google Shape;704;p78"/>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705" name="Google Shape;705;p78"/>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706" name="Google Shape;706;p78"/>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707" name="Google Shape;707;p78"/>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708" name="Google Shape;708;p78"/>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709" name="Google Shape;709;p78"/>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10" name="Google Shape;710;p78"/>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1" name="Google Shape;711;p78"/>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2" name="Google Shape;712;p78"/>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3" name="Google Shape;713;p78"/>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4" name="Google Shape;714;p78"/>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715" name="Google Shape;715;p78"/>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716" name="Google Shape;716;p78"/>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7" name="Google Shape;717;p78"/>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8" name="Google Shape;718;p78"/>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19" name="Google Shape;719;p78"/>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20" name="Google Shape;720;p78"/>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721" name="Shape 721"/>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1Col-LeftAlign">
  <p:cSld name="TITLE_3_4">
    <p:spTree>
      <p:nvGrpSpPr>
        <p:cNvPr id="722" name="Shape 722"/>
        <p:cNvGrpSpPr/>
        <p:nvPr/>
      </p:nvGrpSpPr>
      <p:grpSpPr>
        <a:xfrm>
          <a:off x="0" y="0"/>
          <a:ext cx="0" cy="0"/>
          <a:chOff x="0" y="0"/>
          <a:chExt cx="0" cy="0"/>
        </a:xfrm>
      </p:grpSpPr>
      <p:sp>
        <p:nvSpPr>
          <p:cNvPr id="723" name="Google Shape;723;p80"/>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a:spcBef>
                <a:spcPts val="0"/>
              </a:spcBef>
              <a:spcAft>
                <a:spcPts val="0"/>
              </a:spcAft>
              <a:buNone/>
              <a:defRPr b="1" sz="2400">
                <a:latin typeface="Montserrat"/>
                <a:ea typeface="Montserrat"/>
                <a:cs typeface="Montserrat"/>
                <a:sym typeface="Montserrat"/>
              </a:defRPr>
            </a:lvl1pPr>
            <a:lvl2pPr lvl="1">
              <a:spcBef>
                <a:spcPts val="0"/>
              </a:spcBef>
              <a:spcAft>
                <a:spcPts val="0"/>
              </a:spcAft>
              <a:buNone/>
              <a:defRPr sz="700"/>
            </a:lvl2pPr>
            <a:lvl3pPr lvl="2">
              <a:spcBef>
                <a:spcPts val="0"/>
              </a:spcBef>
              <a:spcAft>
                <a:spcPts val="0"/>
              </a:spcAft>
              <a:buNone/>
              <a:defRPr sz="700"/>
            </a:lvl3pPr>
            <a:lvl4pPr lvl="3">
              <a:spcBef>
                <a:spcPts val="0"/>
              </a:spcBef>
              <a:spcAft>
                <a:spcPts val="0"/>
              </a:spcAft>
              <a:buNone/>
              <a:defRPr sz="700"/>
            </a:lvl4pPr>
            <a:lvl5pPr lvl="4">
              <a:spcBef>
                <a:spcPts val="0"/>
              </a:spcBef>
              <a:spcAft>
                <a:spcPts val="0"/>
              </a:spcAft>
              <a:buNone/>
              <a:defRPr sz="700"/>
            </a:lvl5pPr>
            <a:lvl6pPr lvl="5">
              <a:spcBef>
                <a:spcPts val="0"/>
              </a:spcBef>
              <a:spcAft>
                <a:spcPts val="0"/>
              </a:spcAft>
              <a:buNone/>
              <a:defRPr sz="700"/>
            </a:lvl6pPr>
            <a:lvl7pPr lvl="6">
              <a:spcBef>
                <a:spcPts val="0"/>
              </a:spcBef>
              <a:spcAft>
                <a:spcPts val="0"/>
              </a:spcAft>
              <a:buNone/>
              <a:defRPr sz="700"/>
            </a:lvl7pPr>
            <a:lvl8pPr lvl="7">
              <a:spcBef>
                <a:spcPts val="0"/>
              </a:spcBef>
              <a:spcAft>
                <a:spcPts val="0"/>
              </a:spcAft>
              <a:buNone/>
              <a:defRPr sz="700"/>
            </a:lvl8pPr>
            <a:lvl9pPr lvl="8">
              <a:spcBef>
                <a:spcPts val="0"/>
              </a:spcBef>
              <a:spcAft>
                <a:spcPts val="0"/>
              </a:spcAft>
              <a:buNone/>
              <a:defRPr sz="700"/>
            </a:lvl9pPr>
          </a:lstStyle>
          <a:p/>
        </p:txBody>
      </p:sp>
      <p:sp>
        <p:nvSpPr>
          <p:cNvPr id="724" name="Google Shape;724;p80"/>
          <p:cNvSpPr txBox="1"/>
          <p:nvPr>
            <p:ph idx="1" type="body"/>
          </p:nvPr>
        </p:nvSpPr>
        <p:spPr>
          <a:xfrm>
            <a:off x="344875" y="1028700"/>
            <a:ext cx="8454300" cy="3544500"/>
          </a:xfrm>
          <a:prstGeom prst="rect">
            <a:avLst/>
          </a:prstGeom>
          <a:noFill/>
          <a:ln>
            <a:noFill/>
          </a:ln>
        </p:spPr>
        <p:txBody>
          <a:bodyPr anchorCtr="0" anchor="t" bIns="0" lIns="0" spcFirstLastPara="1" rIns="0" wrap="square" tIns="0">
            <a:noAutofit/>
          </a:bodyPr>
          <a:lstStyle>
            <a:lvl1pPr indent="-323850" lvl="0" marL="457200">
              <a:lnSpc>
                <a:spcPct val="200000"/>
              </a:lnSpc>
              <a:spcBef>
                <a:spcPts val="0"/>
              </a:spcBef>
              <a:spcAft>
                <a:spcPts val="0"/>
              </a:spcAft>
              <a:buSzPts val="1500"/>
              <a:buFont typeface="Montserrat"/>
              <a:buChar char="●"/>
              <a:defRPr sz="1500">
                <a:latin typeface="Montserrat"/>
                <a:ea typeface="Montserrat"/>
                <a:cs typeface="Montserrat"/>
                <a:sym typeface="Montserrat"/>
              </a:defRPr>
            </a:lvl1pPr>
            <a:lvl2pPr indent="-323850" lvl="1" marL="914400">
              <a:lnSpc>
                <a:spcPct val="200000"/>
              </a:lnSpc>
              <a:spcBef>
                <a:spcPts val="0"/>
              </a:spcBef>
              <a:spcAft>
                <a:spcPts val="0"/>
              </a:spcAft>
              <a:buSzPts val="1500"/>
              <a:buFont typeface="Montserrat"/>
              <a:buChar char="○"/>
              <a:defRPr sz="1500">
                <a:latin typeface="Montserrat"/>
                <a:ea typeface="Montserrat"/>
                <a:cs typeface="Montserrat"/>
                <a:sym typeface="Montserrat"/>
              </a:defRPr>
            </a:lvl2pPr>
            <a:lvl3pPr indent="-323850" lvl="2" marL="1371600">
              <a:lnSpc>
                <a:spcPct val="200000"/>
              </a:lnSpc>
              <a:spcBef>
                <a:spcPts val="0"/>
              </a:spcBef>
              <a:spcAft>
                <a:spcPts val="0"/>
              </a:spcAft>
              <a:buSzPts val="1500"/>
              <a:buFont typeface="Montserrat"/>
              <a:buChar char="■"/>
              <a:defRPr sz="1500">
                <a:latin typeface="Montserrat"/>
                <a:ea typeface="Montserrat"/>
                <a:cs typeface="Montserrat"/>
                <a:sym typeface="Montserrat"/>
              </a:defRPr>
            </a:lvl3pPr>
            <a:lvl4pPr indent="-323850" lvl="3" marL="1828800">
              <a:lnSpc>
                <a:spcPct val="200000"/>
              </a:lnSpc>
              <a:spcBef>
                <a:spcPts val="0"/>
              </a:spcBef>
              <a:spcAft>
                <a:spcPts val="0"/>
              </a:spcAft>
              <a:buSzPts val="1500"/>
              <a:buFont typeface="Montserrat"/>
              <a:buChar char="●"/>
              <a:defRPr sz="1500">
                <a:latin typeface="Montserrat"/>
                <a:ea typeface="Montserrat"/>
                <a:cs typeface="Montserrat"/>
                <a:sym typeface="Montserrat"/>
              </a:defRPr>
            </a:lvl4pPr>
            <a:lvl5pPr indent="-323850" lvl="4" marL="2286000">
              <a:lnSpc>
                <a:spcPct val="200000"/>
              </a:lnSpc>
              <a:spcBef>
                <a:spcPts val="0"/>
              </a:spcBef>
              <a:spcAft>
                <a:spcPts val="0"/>
              </a:spcAft>
              <a:buSzPts val="1500"/>
              <a:buFont typeface="Montserrat"/>
              <a:buChar char="○"/>
              <a:defRPr sz="1500">
                <a:latin typeface="Montserrat"/>
                <a:ea typeface="Montserrat"/>
                <a:cs typeface="Montserrat"/>
                <a:sym typeface="Montserrat"/>
              </a:defRPr>
            </a:lvl5pPr>
            <a:lvl6pPr indent="-323850" lvl="5" marL="2743200">
              <a:lnSpc>
                <a:spcPct val="200000"/>
              </a:lnSpc>
              <a:spcBef>
                <a:spcPts val="0"/>
              </a:spcBef>
              <a:spcAft>
                <a:spcPts val="0"/>
              </a:spcAft>
              <a:buSzPts val="1500"/>
              <a:buFont typeface="Montserrat"/>
              <a:buChar char="■"/>
              <a:defRPr sz="1500">
                <a:latin typeface="Montserrat"/>
                <a:ea typeface="Montserrat"/>
                <a:cs typeface="Montserrat"/>
                <a:sym typeface="Montserrat"/>
              </a:defRPr>
            </a:lvl6pPr>
            <a:lvl7pPr indent="-323850" lvl="6" marL="3200400">
              <a:lnSpc>
                <a:spcPct val="200000"/>
              </a:lnSpc>
              <a:spcBef>
                <a:spcPts val="0"/>
              </a:spcBef>
              <a:spcAft>
                <a:spcPts val="0"/>
              </a:spcAft>
              <a:buSzPts val="1500"/>
              <a:buFont typeface="Montserrat"/>
              <a:buChar char="●"/>
              <a:defRPr sz="1500">
                <a:latin typeface="Montserrat"/>
                <a:ea typeface="Montserrat"/>
                <a:cs typeface="Montserrat"/>
                <a:sym typeface="Montserrat"/>
              </a:defRPr>
            </a:lvl7pPr>
            <a:lvl8pPr indent="-323850" lvl="7" marL="3657600">
              <a:lnSpc>
                <a:spcPct val="200000"/>
              </a:lnSpc>
              <a:spcBef>
                <a:spcPts val="0"/>
              </a:spcBef>
              <a:spcAft>
                <a:spcPts val="0"/>
              </a:spcAft>
              <a:buSzPts val="1500"/>
              <a:buFont typeface="Montserrat"/>
              <a:buChar char="○"/>
              <a:defRPr sz="1500">
                <a:latin typeface="Montserrat"/>
                <a:ea typeface="Montserrat"/>
                <a:cs typeface="Montserrat"/>
                <a:sym typeface="Montserrat"/>
              </a:defRPr>
            </a:lvl8pPr>
            <a:lvl9pPr indent="-323850" lvl="8" marL="4114800">
              <a:lnSpc>
                <a:spcPct val="200000"/>
              </a:lnSpc>
              <a:spcBef>
                <a:spcPts val="0"/>
              </a:spcBef>
              <a:spcAft>
                <a:spcPts val="0"/>
              </a:spcAft>
              <a:buSzPts val="1500"/>
              <a:buFont typeface="Montserrat"/>
              <a:buChar char="■"/>
              <a:defRPr sz="1500">
                <a:latin typeface="Montserrat"/>
                <a:ea typeface="Montserrat"/>
                <a:cs typeface="Montserrat"/>
                <a:sym typeface="Montserrat"/>
              </a:defRPr>
            </a:lvl9pPr>
          </a:lstStyle>
          <a:p/>
        </p:txBody>
      </p:sp>
      <p:cxnSp>
        <p:nvCxnSpPr>
          <p:cNvPr id="725" name="Google Shape;725;p80"/>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726" name="Google Shape;726;p80"/>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imple Gray">
  <p:cSld name="CUSTOM_6_1_1_2">
    <p:bg>
      <p:bgPr>
        <a:solidFill>
          <a:srgbClr val="F5F5F5"/>
        </a:solidFill>
      </p:bgPr>
    </p:bg>
    <p:spTree>
      <p:nvGrpSpPr>
        <p:cNvPr id="727" name="Shape 727"/>
        <p:cNvGrpSpPr/>
        <p:nvPr/>
      </p:nvGrpSpPr>
      <p:grpSpPr>
        <a:xfrm>
          <a:off x="0" y="0"/>
          <a:ext cx="0" cy="0"/>
          <a:chOff x="0" y="0"/>
          <a:chExt cx="0" cy="0"/>
        </a:xfrm>
      </p:grpSpPr>
      <p:sp>
        <p:nvSpPr>
          <p:cNvPr id="728" name="Google Shape;728;p81"/>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729" name="Google Shape;729;p8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730" name="Google Shape;730;p8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1/2)">
  <p:cSld name="TITLE_8_2_5_1_1">
    <p:spTree>
      <p:nvGrpSpPr>
        <p:cNvPr id="731" name="Shape 731"/>
        <p:cNvGrpSpPr/>
        <p:nvPr/>
      </p:nvGrpSpPr>
      <p:grpSpPr>
        <a:xfrm>
          <a:off x="0" y="0"/>
          <a:ext cx="0" cy="0"/>
          <a:chOff x="0" y="0"/>
          <a:chExt cx="0" cy="0"/>
        </a:xfrm>
      </p:grpSpPr>
      <p:sp>
        <p:nvSpPr>
          <p:cNvPr id="732" name="Google Shape;732;p82"/>
          <p:cNvSpPr/>
          <p:nvPr/>
        </p:nvSpPr>
        <p:spPr>
          <a:xfrm>
            <a:off x="4573725" y="0"/>
            <a:ext cx="45702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733" name="Google Shape;733;p8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734" name="Google Shape;734;p82"/>
          <p:cNvSpPr txBox="1"/>
          <p:nvPr>
            <p:ph idx="1" type="body"/>
          </p:nvPr>
        </p:nvSpPr>
        <p:spPr>
          <a:xfrm>
            <a:off x="329153" y="1746084"/>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735" name="Google Shape;735;p82"/>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736" name="Google Shape;736;p8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737" name="Google Shape;737;p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2Col-CenterAlign">
  <p:cSld name="TITLE_3_1">
    <p:spTree>
      <p:nvGrpSpPr>
        <p:cNvPr id="738" name="Shape 738"/>
        <p:cNvGrpSpPr/>
        <p:nvPr/>
      </p:nvGrpSpPr>
      <p:grpSpPr>
        <a:xfrm>
          <a:off x="0" y="0"/>
          <a:ext cx="0" cy="0"/>
          <a:chOff x="0" y="0"/>
          <a:chExt cx="0" cy="0"/>
        </a:xfrm>
      </p:grpSpPr>
      <p:sp>
        <p:nvSpPr>
          <p:cNvPr id="739" name="Google Shape;739;p83"/>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algn="ctr">
              <a:spcBef>
                <a:spcPts val="0"/>
              </a:spcBef>
              <a:spcAft>
                <a:spcPts val="0"/>
              </a:spcAft>
              <a:buNone/>
              <a:defRPr b="1" sz="2400">
                <a:latin typeface="Montserrat"/>
                <a:ea typeface="Montserrat"/>
                <a:cs typeface="Montserrat"/>
                <a:sym typeface="Montserrat"/>
              </a:defRPr>
            </a:lvl1pPr>
            <a:lvl2pPr lvl="1">
              <a:spcBef>
                <a:spcPts val="0"/>
              </a:spcBef>
              <a:spcAft>
                <a:spcPts val="0"/>
              </a:spcAft>
              <a:buNone/>
              <a:defRPr sz="700"/>
            </a:lvl2pPr>
            <a:lvl3pPr lvl="2">
              <a:spcBef>
                <a:spcPts val="0"/>
              </a:spcBef>
              <a:spcAft>
                <a:spcPts val="0"/>
              </a:spcAft>
              <a:buNone/>
              <a:defRPr sz="700"/>
            </a:lvl3pPr>
            <a:lvl4pPr lvl="3">
              <a:spcBef>
                <a:spcPts val="0"/>
              </a:spcBef>
              <a:spcAft>
                <a:spcPts val="0"/>
              </a:spcAft>
              <a:buNone/>
              <a:defRPr sz="700"/>
            </a:lvl4pPr>
            <a:lvl5pPr lvl="4">
              <a:spcBef>
                <a:spcPts val="0"/>
              </a:spcBef>
              <a:spcAft>
                <a:spcPts val="0"/>
              </a:spcAft>
              <a:buNone/>
              <a:defRPr sz="700"/>
            </a:lvl5pPr>
            <a:lvl6pPr lvl="5">
              <a:spcBef>
                <a:spcPts val="0"/>
              </a:spcBef>
              <a:spcAft>
                <a:spcPts val="0"/>
              </a:spcAft>
              <a:buNone/>
              <a:defRPr sz="700"/>
            </a:lvl6pPr>
            <a:lvl7pPr lvl="6">
              <a:spcBef>
                <a:spcPts val="0"/>
              </a:spcBef>
              <a:spcAft>
                <a:spcPts val="0"/>
              </a:spcAft>
              <a:buNone/>
              <a:defRPr sz="700"/>
            </a:lvl7pPr>
            <a:lvl8pPr lvl="7">
              <a:spcBef>
                <a:spcPts val="0"/>
              </a:spcBef>
              <a:spcAft>
                <a:spcPts val="0"/>
              </a:spcAft>
              <a:buNone/>
              <a:defRPr sz="700"/>
            </a:lvl8pPr>
            <a:lvl9pPr lvl="8">
              <a:spcBef>
                <a:spcPts val="0"/>
              </a:spcBef>
              <a:spcAft>
                <a:spcPts val="0"/>
              </a:spcAft>
              <a:buNone/>
              <a:defRPr sz="700"/>
            </a:lvl9pPr>
          </a:lstStyle>
          <a:p/>
        </p:txBody>
      </p:sp>
      <p:sp>
        <p:nvSpPr>
          <p:cNvPr id="740" name="Google Shape;740;p83"/>
          <p:cNvSpPr txBox="1"/>
          <p:nvPr>
            <p:ph idx="1" type="body"/>
          </p:nvPr>
        </p:nvSpPr>
        <p:spPr>
          <a:xfrm>
            <a:off x="342900" y="2171700"/>
            <a:ext cx="4172100" cy="2171700"/>
          </a:xfrm>
          <a:prstGeom prst="rect">
            <a:avLst/>
          </a:prstGeom>
          <a:noFill/>
          <a:ln>
            <a:noFill/>
          </a:ln>
        </p:spPr>
        <p:txBody>
          <a:bodyPr anchorCtr="0" anchor="t" bIns="0" lIns="0" spcFirstLastPara="1" rIns="0" wrap="square" tIns="0">
            <a:noAutofit/>
          </a:bodyPr>
          <a:lstStyle>
            <a:lvl1pPr indent="-285750" lvl="0" marL="45720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741" name="Google Shape;741;p83"/>
          <p:cNvSpPr txBox="1"/>
          <p:nvPr>
            <p:ph idx="2" type="body"/>
          </p:nvPr>
        </p:nvSpPr>
        <p:spPr>
          <a:xfrm>
            <a:off x="4629150" y="2171700"/>
            <a:ext cx="4172100" cy="2171700"/>
          </a:xfrm>
          <a:prstGeom prst="rect">
            <a:avLst/>
          </a:prstGeom>
          <a:noFill/>
          <a:ln>
            <a:noFill/>
          </a:ln>
        </p:spPr>
        <p:txBody>
          <a:bodyPr anchorCtr="0" anchor="t" bIns="0" lIns="0" spcFirstLastPara="1" rIns="0" wrap="square" tIns="0">
            <a:noAutofit/>
          </a:bodyPr>
          <a:lstStyle>
            <a:lvl1pPr indent="-285750" lvl="0" marL="45720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742" name="Google Shape;742;p83"/>
          <p:cNvSpPr txBox="1"/>
          <p:nvPr>
            <p:ph idx="3" type="subTitle"/>
          </p:nvPr>
        </p:nvSpPr>
        <p:spPr>
          <a:xfrm>
            <a:off x="340988" y="1828800"/>
            <a:ext cx="417210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None/>
              <a:defRPr sz="1500">
                <a:latin typeface="Montserrat SemiBold"/>
                <a:ea typeface="Montserrat SemiBold"/>
                <a:cs typeface="Montserrat SemiBold"/>
                <a:sym typeface="Montserrat SemiBold"/>
              </a:defRPr>
            </a:lvl1pPr>
            <a:lvl2pPr lvl="1" algn="ctr">
              <a:spcBef>
                <a:spcPts val="0"/>
              </a:spcBef>
              <a:spcAft>
                <a:spcPts val="0"/>
              </a:spcAft>
              <a:buNone/>
              <a:defRPr sz="1500">
                <a:latin typeface="Montserrat SemiBold"/>
                <a:ea typeface="Montserrat SemiBold"/>
                <a:cs typeface="Montserrat SemiBold"/>
                <a:sym typeface="Montserrat SemiBold"/>
              </a:defRPr>
            </a:lvl2pPr>
            <a:lvl3pPr lvl="2" algn="ctr">
              <a:spcBef>
                <a:spcPts val="0"/>
              </a:spcBef>
              <a:spcAft>
                <a:spcPts val="0"/>
              </a:spcAft>
              <a:buNone/>
              <a:defRPr sz="1500">
                <a:latin typeface="Montserrat SemiBold"/>
                <a:ea typeface="Montserrat SemiBold"/>
                <a:cs typeface="Montserrat SemiBold"/>
                <a:sym typeface="Montserrat SemiBold"/>
              </a:defRPr>
            </a:lvl3pPr>
            <a:lvl4pPr lvl="3" algn="ctr">
              <a:spcBef>
                <a:spcPts val="0"/>
              </a:spcBef>
              <a:spcAft>
                <a:spcPts val="0"/>
              </a:spcAft>
              <a:buNone/>
              <a:defRPr sz="1500">
                <a:latin typeface="Montserrat SemiBold"/>
                <a:ea typeface="Montserrat SemiBold"/>
                <a:cs typeface="Montserrat SemiBold"/>
                <a:sym typeface="Montserrat SemiBold"/>
              </a:defRPr>
            </a:lvl4pPr>
            <a:lvl5pPr lvl="4" algn="ctr">
              <a:spcBef>
                <a:spcPts val="0"/>
              </a:spcBef>
              <a:spcAft>
                <a:spcPts val="0"/>
              </a:spcAft>
              <a:buNone/>
              <a:defRPr sz="1500">
                <a:latin typeface="Montserrat SemiBold"/>
                <a:ea typeface="Montserrat SemiBold"/>
                <a:cs typeface="Montserrat SemiBold"/>
                <a:sym typeface="Montserrat SemiBold"/>
              </a:defRPr>
            </a:lvl5pPr>
            <a:lvl6pPr lvl="5" algn="ctr">
              <a:spcBef>
                <a:spcPts val="0"/>
              </a:spcBef>
              <a:spcAft>
                <a:spcPts val="0"/>
              </a:spcAft>
              <a:buNone/>
              <a:defRPr sz="1500">
                <a:latin typeface="Montserrat SemiBold"/>
                <a:ea typeface="Montserrat SemiBold"/>
                <a:cs typeface="Montserrat SemiBold"/>
                <a:sym typeface="Montserrat SemiBold"/>
              </a:defRPr>
            </a:lvl6pPr>
            <a:lvl7pPr lvl="6" algn="ctr">
              <a:spcBef>
                <a:spcPts val="0"/>
              </a:spcBef>
              <a:spcAft>
                <a:spcPts val="0"/>
              </a:spcAft>
              <a:buNone/>
              <a:defRPr sz="1500">
                <a:latin typeface="Montserrat SemiBold"/>
                <a:ea typeface="Montserrat SemiBold"/>
                <a:cs typeface="Montserrat SemiBold"/>
                <a:sym typeface="Montserrat SemiBold"/>
              </a:defRPr>
            </a:lvl7pPr>
            <a:lvl8pPr lvl="7" algn="ctr">
              <a:spcBef>
                <a:spcPts val="0"/>
              </a:spcBef>
              <a:spcAft>
                <a:spcPts val="0"/>
              </a:spcAft>
              <a:buNone/>
              <a:defRPr sz="1500">
                <a:latin typeface="Montserrat SemiBold"/>
                <a:ea typeface="Montserrat SemiBold"/>
                <a:cs typeface="Montserrat SemiBold"/>
                <a:sym typeface="Montserrat SemiBold"/>
              </a:defRPr>
            </a:lvl8pPr>
            <a:lvl9pPr lvl="8" algn="ctr">
              <a:spcBef>
                <a:spcPts val="0"/>
              </a:spcBef>
              <a:spcAft>
                <a:spcPts val="0"/>
              </a:spcAft>
              <a:buNone/>
              <a:defRPr sz="1500">
                <a:latin typeface="Montserrat SemiBold"/>
                <a:ea typeface="Montserrat SemiBold"/>
                <a:cs typeface="Montserrat SemiBold"/>
                <a:sym typeface="Montserrat SemiBold"/>
              </a:defRPr>
            </a:lvl9pPr>
          </a:lstStyle>
          <a:p/>
        </p:txBody>
      </p:sp>
      <p:sp>
        <p:nvSpPr>
          <p:cNvPr id="743" name="Google Shape;743;p83"/>
          <p:cNvSpPr txBox="1"/>
          <p:nvPr>
            <p:ph idx="4" type="subTitle"/>
          </p:nvPr>
        </p:nvSpPr>
        <p:spPr>
          <a:xfrm>
            <a:off x="4629150" y="1828800"/>
            <a:ext cx="4172100" cy="342900"/>
          </a:xfrm>
          <a:prstGeom prst="rect">
            <a:avLst/>
          </a:prstGeom>
          <a:noFill/>
          <a:ln>
            <a:noFill/>
          </a:ln>
        </p:spPr>
        <p:txBody>
          <a:bodyPr anchorCtr="0" anchor="t" bIns="0" lIns="0" spcFirstLastPara="1" rIns="0" wrap="square" tIns="0">
            <a:noAutofit/>
          </a:bodyPr>
          <a:lstStyle>
            <a:lvl1pPr lvl="0" algn="ctr">
              <a:spcBef>
                <a:spcPts val="0"/>
              </a:spcBef>
              <a:spcAft>
                <a:spcPts val="0"/>
              </a:spcAft>
              <a:buNone/>
              <a:defRPr sz="1500">
                <a:latin typeface="Montserrat SemiBold"/>
                <a:ea typeface="Montserrat SemiBold"/>
                <a:cs typeface="Montserrat SemiBold"/>
                <a:sym typeface="Montserrat SemiBold"/>
              </a:defRPr>
            </a:lvl1pPr>
            <a:lvl2pPr lvl="1" algn="ctr">
              <a:spcBef>
                <a:spcPts val="0"/>
              </a:spcBef>
              <a:spcAft>
                <a:spcPts val="0"/>
              </a:spcAft>
              <a:buNone/>
              <a:defRPr sz="1500">
                <a:latin typeface="Montserrat SemiBold"/>
                <a:ea typeface="Montserrat SemiBold"/>
                <a:cs typeface="Montserrat SemiBold"/>
                <a:sym typeface="Montserrat SemiBold"/>
              </a:defRPr>
            </a:lvl2pPr>
            <a:lvl3pPr lvl="2" algn="ctr">
              <a:spcBef>
                <a:spcPts val="0"/>
              </a:spcBef>
              <a:spcAft>
                <a:spcPts val="0"/>
              </a:spcAft>
              <a:buNone/>
              <a:defRPr sz="1500">
                <a:latin typeface="Montserrat SemiBold"/>
                <a:ea typeface="Montserrat SemiBold"/>
                <a:cs typeface="Montserrat SemiBold"/>
                <a:sym typeface="Montserrat SemiBold"/>
              </a:defRPr>
            </a:lvl3pPr>
            <a:lvl4pPr lvl="3" algn="ctr">
              <a:spcBef>
                <a:spcPts val="0"/>
              </a:spcBef>
              <a:spcAft>
                <a:spcPts val="0"/>
              </a:spcAft>
              <a:buNone/>
              <a:defRPr sz="1500">
                <a:latin typeface="Montserrat SemiBold"/>
                <a:ea typeface="Montserrat SemiBold"/>
                <a:cs typeface="Montserrat SemiBold"/>
                <a:sym typeface="Montserrat SemiBold"/>
              </a:defRPr>
            </a:lvl4pPr>
            <a:lvl5pPr lvl="4" algn="ctr">
              <a:spcBef>
                <a:spcPts val="0"/>
              </a:spcBef>
              <a:spcAft>
                <a:spcPts val="0"/>
              </a:spcAft>
              <a:buNone/>
              <a:defRPr sz="1500">
                <a:latin typeface="Montserrat SemiBold"/>
                <a:ea typeface="Montserrat SemiBold"/>
                <a:cs typeface="Montserrat SemiBold"/>
                <a:sym typeface="Montserrat SemiBold"/>
              </a:defRPr>
            </a:lvl5pPr>
            <a:lvl6pPr lvl="5" algn="ctr">
              <a:spcBef>
                <a:spcPts val="0"/>
              </a:spcBef>
              <a:spcAft>
                <a:spcPts val="0"/>
              </a:spcAft>
              <a:buNone/>
              <a:defRPr sz="1500">
                <a:latin typeface="Montserrat SemiBold"/>
                <a:ea typeface="Montserrat SemiBold"/>
                <a:cs typeface="Montserrat SemiBold"/>
                <a:sym typeface="Montserrat SemiBold"/>
              </a:defRPr>
            </a:lvl6pPr>
            <a:lvl7pPr lvl="6" algn="ctr">
              <a:spcBef>
                <a:spcPts val="0"/>
              </a:spcBef>
              <a:spcAft>
                <a:spcPts val="0"/>
              </a:spcAft>
              <a:buNone/>
              <a:defRPr sz="1500">
                <a:latin typeface="Montserrat SemiBold"/>
                <a:ea typeface="Montserrat SemiBold"/>
                <a:cs typeface="Montserrat SemiBold"/>
                <a:sym typeface="Montserrat SemiBold"/>
              </a:defRPr>
            </a:lvl7pPr>
            <a:lvl8pPr lvl="7" algn="ctr">
              <a:spcBef>
                <a:spcPts val="0"/>
              </a:spcBef>
              <a:spcAft>
                <a:spcPts val="0"/>
              </a:spcAft>
              <a:buNone/>
              <a:defRPr sz="1500">
                <a:latin typeface="Montserrat SemiBold"/>
                <a:ea typeface="Montserrat SemiBold"/>
                <a:cs typeface="Montserrat SemiBold"/>
                <a:sym typeface="Montserrat SemiBold"/>
              </a:defRPr>
            </a:lvl8pPr>
            <a:lvl9pPr lvl="8" algn="ctr">
              <a:spcBef>
                <a:spcPts val="0"/>
              </a:spcBef>
              <a:spcAft>
                <a:spcPts val="0"/>
              </a:spcAft>
              <a:buNone/>
              <a:defRPr sz="1500">
                <a:latin typeface="Montserrat SemiBold"/>
                <a:ea typeface="Montserrat SemiBold"/>
                <a:cs typeface="Montserrat SemiBold"/>
                <a:sym typeface="Montserrat SemiBold"/>
              </a:defRPr>
            </a:lvl9pPr>
          </a:lstStyle>
          <a:p/>
        </p:txBody>
      </p:sp>
      <p:cxnSp>
        <p:nvCxnSpPr>
          <p:cNvPr id="744" name="Google Shape;744;p83"/>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745" name="Google Shape;745;p83"/>
          <p:cNvSpPr/>
          <p:nvPr/>
        </p:nvSpPr>
        <p:spPr>
          <a:xfrm>
            <a:off x="4422375"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extLst>
    <p:ext uri="{DCECCB84-F9BA-43D5-87BE-67443E8EF086}">
      <p15:sldGuideLst>
        <p15:guide id="1" pos="2844">
          <p15:clr>
            <a:srgbClr val="FA7B17"/>
          </p15:clr>
        </p15:guide>
        <p15:guide id="2" pos="2916">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Asymmetric">
  <p:cSld name="TITLE_2">
    <p:spTree>
      <p:nvGrpSpPr>
        <p:cNvPr id="746" name="Shape 746"/>
        <p:cNvGrpSpPr/>
        <p:nvPr/>
      </p:nvGrpSpPr>
      <p:grpSpPr>
        <a:xfrm>
          <a:off x="0" y="0"/>
          <a:ext cx="0" cy="0"/>
          <a:chOff x="0" y="0"/>
          <a:chExt cx="0" cy="0"/>
        </a:xfrm>
      </p:grpSpPr>
      <p:sp>
        <p:nvSpPr>
          <p:cNvPr id="747" name="Google Shape;747;p84"/>
          <p:cNvSpPr/>
          <p:nvPr/>
        </p:nvSpPr>
        <p:spPr>
          <a:xfrm>
            <a:off x="3162300" y="4113"/>
            <a:ext cx="5982000" cy="5143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8" name="Google Shape;748;p84"/>
          <p:cNvSpPr txBox="1"/>
          <p:nvPr>
            <p:ph type="title"/>
          </p:nvPr>
        </p:nvSpPr>
        <p:spPr>
          <a:xfrm>
            <a:off x="342900" y="342900"/>
            <a:ext cx="2476500" cy="4343400"/>
          </a:xfrm>
          <a:prstGeom prst="rect">
            <a:avLst/>
          </a:prstGeom>
          <a:noFill/>
          <a:ln>
            <a:noFill/>
          </a:ln>
        </p:spPr>
        <p:txBody>
          <a:bodyPr anchorCtr="0" anchor="ctr" bIns="0" lIns="0" spcFirstLastPara="1" rIns="0" wrap="square" tIns="0">
            <a:noAutofit/>
          </a:bodyPr>
          <a:lstStyle>
            <a:lvl1pPr lvl="0">
              <a:lnSpc>
                <a:spcPct val="125000"/>
              </a:lnSpc>
              <a:spcBef>
                <a:spcPts val="0"/>
              </a:spcBef>
              <a:spcAft>
                <a:spcPts val="0"/>
              </a:spcAft>
              <a:buNone/>
              <a:defRPr b="1" sz="1800">
                <a:latin typeface="Montserrat"/>
                <a:ea typeface="Montserrat"/>
                <a:cs typeface="Montserrat"/>
                <a:sym typeface="Montserrat"/>
              </a:defRPr>
            </a:lvl1pPr>
            <a:lvl2pPr lvl="1">
              <a:spcBef>
                <a:spcPts val="0"/>
              </a:spcBef>
              <a:spcAft>
                <a:spcPts val="0"/>
              </a:spcAft>
              <a:buNone/>
              <a:defRPr sz="700"/>
            </a:lvl2pPr>
            <a:lvl3pPr lvl="2">
              <a:spcBef>
                <a:spcPts val="0"/>
              </a:spcBef>
              <a:spcAft>
                <a:spcPts val="0"/>
              </a:spcAft>
              <a:buNone/>
              <a:defRPr sz="700"/>
            </a:lvl3pPr>
            <a:lvl4pPr lvl="3">
              <a:spcBef>
                <a:spcPts val="0"/>
              </a:spcBef>
              <a:spcAft>
                <a:spcPts val="0"/>
              </a:spcAft>
              <a:buNone/>
              <a:defRPr sz="700"/>
            </a:lvl4pPr>
            <a:lvl5pPr lvl="4">
              <a:spcBef>
                <a:spcPts val="0"/>
              </a:spcBef>
              <a:spcAft>
                <a:spcPts val="0"/>
              </a:spcAft>
              <a:buNone/>
              <a:defRPr sz="700"/>
            </a:lvl5pPr>
            <a:lvl6pPr lvl="5">
              <a:spcBef>
                <a:spcPts val="0"/>
              </a:spcBef>
              <a:spcAft>
                <a:spcPts val="0"/>
              </a:spcAft>
              <a:buNone/>
              <a:defRPr sz="700"/>
            </a:lvl6pPr>
            <a:lvl7pPr lvl="6">
              <a:spcBef>
                <a:spcPts val="0"/>
              </a:spcBef>
              <a:spcAft>
                <a:spcPts val="0"/>
              </a:spcAft>
              <a:buNone/>
              <a:defRPr sz="700"/>
            </a:lvl7pPr>
            <a:lvl8pPr lvl="7">
              <a:spcBef>
                <a:spcPts val="0"/>
              </a:spcBef>
              <a:spcAft>
                <a:spcPts val="0"/>
              </a:spcAft>
              <a:buNone/>
              <a:defRPr sz="700"/>
            </a:lvl8pPr>
            <a:lvl9pPr lvl="8">
              <a:spcBef>
                <a:spcPts val="0"/>
              </a:spcBef>
              <a:spcAft>
                <a:spcPts val="0"/>
              </a:spcAft>
              <a:buNone/>
              <a:defRPr sz="700"/>
            </a:lvl9pPr>
          </a:lstStyle>
          <a:p/>
        </p:txBody>
      </p:sp>
      <p:sp>
        <p:nvSpPr>
          <p:cNvPr id="749" name="Google Shape;749;p84"/>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750" name="Google Shape;750;p84"/>
          <p:cNvCxnSpPr/>
          <p:nvPr/>
        </p:nvCxnSpPr>
        <p:spPr>
          <a:xfrm>
            <a:off x="343050" y="4687488"/>
            <a:ext cx="24825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extLst>
    <p:ext uri="{DCECCB84-F9BA-43D5-87BE-67443E8EF086}">
      <p15:sldGuideLst>
        <p15:guide id="1" pos="1992">
          <p15:clr>
            <a:srgbClr val="FA7B17"/>
          </p15:clr>
        </p15:guide>
        <p15:guide id="2" pos="1776">
          <p15:clr>
            <a:srgbClr val="FA7B17"/>
          </p15:clr>
        </p15:guide>
        <p15:guide id="3" pos="2208">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Gutters">
  <p:cSld name="TITLE_3">
    <p:spTree>
      <p:nvGrpSpPr>
        <p:cNvPr id="751" name="Shape 751"/>
        <p:cNvGrpSpPr/>
        <p:nvPr/>
      </p:nvGrpSpPr>
      <p:grpSpPr>
        <a:xfrm>
          <a:off x="0" y="0"/>
          <a:ext cx="0" cy="0"/>
          <a:chOff x="0" y="0"/>
          <a:chExt cx="0" cy="0"/>
        </a:xfrm>
      </p:grpSpPr>
    </p:spTree>
  </p:cSld>
  <p:clrMapOvr>
    <a:masterClrMapping/>
  </p:clrMapOvr>
  <p:extLst>
    <p:ext uri="{DCECCB84-F9BA-43D5-87BE-67443E8EF086}">
      <p15:sldGuideLst>
        <p15:guide id="1" pos="216">
          <p15:clr>
            <a:srgbClr val="FA7B17"/>
          </p15:clr>
        </p15:guide>
        <p15:guide id="2" pos="594">
          <p15:clr>
            <a:srgbClr val="FA7B17"/>
          </p15:clr>
        </p15:guide>
        <p15:guide id="3" pos="1044">
          <p15:clr>
            <a:srgbClr val="FA7B17"/>
          </p15:clr>
        </p15:guide>
        <p15:guide id="4" pos="1116">
          <p15:clr>
            <a:srgbClr val="FA7B17"/>
          </p15:clr>
        </p15:guide>
        <p15:guide id="5" pos="1494">
          <p15:clr>
            <a:srgbClr val="FA7B17"/>
          </p15:clr>
        </p15:guide>
        <p15:guide id="6" pos="1944">
          <p15:clr>
            <a:srgbClr val="FA7B17"/>
          </p15:clr>
        </p15:guide>
        <p15:guide id="7" pos="2394">
          <p15:clr>
            <a:srgbClr val="FA7B17"/>
          </p15:clr>
        </p15:guide>
        <p15:guide id="8" pos="1566">
          <p15:clr>
            <a:srgbClr val="FA7B17"/>
          </p15:clr>
        </p15:guide>
        <p15:guide id="9" pos="2016">
          <p15:clr>
            <a:srgbClr val="FA7B17"/>
          </p15:clr>
        </p15:guide>
        <p15:guide id="10" pos="2466">
          <p15:clr>
            <a:srgbClr val="FA7B17"/>
          </p15:clr>
        </p15:guide>
        <p15:guide id="11" pos="2844">
          <p15:clr>
            <a:srgbClr val="FA7B17"/>
          </p15:clr>
        </p15:guide>
        <p15:guide id="12" pos="2916">
          <p15:clr>
            <a:srgbClr val="FA7B17"/>
          </p15:clr>
        </p15:guide>
        <p15:guide id="13" pos="3294">
          <p15:clr>
            <a:srgbClr val="FA7B17"/>
          </p15:clr>
        </p15:guide>
        <p15:guide id="14" pos="3366">
          <p15:clr>
            <a:srgbClr val="FA7B17"/>
          </p15:clr>
        </p15:guide>
        <p15:guide id="15" pos="3744">
          <p15:clr>
            <a:srgbClr val="FA7B17"/>
          </p15:clr>
        </p15:guide>
        <p15:guide id="16" pos="3816">
          <p15:clr>
            <a:srgbClr val="FA7B17"/>
          </p15:clr>
        </p15:guide>
        <p15:guide id="17" pos="4194">
          <p15:clr>
            <a:srgbClr val="FA7B17"/>
          </p15:clr>
        </p15:guide>
        <p15:guide id="18" pos="4266">
          <p15:clr>
            <a:srgbClr val="FA7B17"/>
          </p15:clr>
        </p15:guide>
        <p15:guide id="19" pos="4644">
          <p15:clr>
            <a:srgbClr val="FA7B17"/>
          </p15:clr>
        </p15:guide>
        <p15:guide id="20" pos="4716">
          <p15:clr>
            <a:srgbClr val="FA7B17"/>
          </p15:clr>
        </p15:guide>
        <p15:guide id="21" pos="5094">
          <p15:clr>
            <a:srgbClr val="FA7B17"/>
          </p15:clr>
        </p15:guide>
        <p15:guide id="22" pos="5166">
          <p15:clr>
            <a:srgbClr val="FA7B17"/>
          </p15:clr>
        </p15:guide>
        <p15:guide id="23" pos="666">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TITLE_1_2_2_1">
    <p:spTree>
      <p:nvGrpSpPr>
        <p:cNvPr id="752" name="Shape 752"/>
        <p:cNvGrpSpPr/>
        <p:nvPr/>
      </p:nvGrpSpPr>
      <p:grpSpPr>
        <a:xfrm>
          <a:off x="0" y="0"/>
          <a:ext cx="0" cy="0"/>
          <a:chOff x="0" y="0"/>
          <a:chExt cx="0" cy="0"/>
        </a:xfrm>
      </p:grpSpPr>
      <p:pic>
        <p:nvPicPr>
          <p:cNvPr id="753" name="Google Shape;753;p86"/>
          <p:cNvPicPr preferRelativeResize="0"/>
          <p:nvPr/>
        </p:nvPicPr>
        <p:blipFill>
          <a:blip r:embed="rId2">
            <a:alphaModFix/>
          </a:blip>
          <a:stretch>
            <a:fillRect/>
          </a:stretch>
        </p:blipFill>
        <p:spPr>
          <a:xfrm>
            <a:off x="345091" y="4800600"/>
            <a:ext cx="621975" cy="173736"/>
          </a:xfrm>
          <a:prstGeom prst="rect">
            <a:avLst/>
          </a:prstGeom>
          <a:noFill/>
          <a:ln>
            <a:noFill/>
          </a:ln>
        </p:spPr>
      </p:pic>
      <p:sp>
        <p:nvSpPr>
          <p:cNvPr id="754" name="Google Shape;754;p86"/>
          <p:cNvSpPr txBox="1"/>
          <p:nvPr>
            <p:ph type="title"/>
          </p:nvPr>
        </p:nvSpPr>
        <p:spPr>
          <a:xfrm>
            <a:off x="345088" y="516600"/>
            <a:ext cx="8456100" cy="343200"/>
          </a:xfrm>
          <a:prstGeom prst="rect">
            <a:avLst/>
          </a:prstGeom>
          <a:noFill/>
          <a:ln>
            <a:noFill/>
          </a:ln>
        </p:spPr>
        <p:txBody>
          <a:bodyPr anchorCtr="0" anchor="b" bIns="0" lIns="0" spcFirstLastPara="1" rIns="0" wrap="square" tIns="0">
            <a:noAutofit/>
          </a:bodyPr>
          <a:lstStyle>
            <a:lvl1pPr lvl="0">
              <a:lnSpc>
                <a:spcPct val="88000"/>
              </a:lnSpc>
              <a:spcBef>
                <a:spcPts val="0"/>
              </a:spcBef>
              <a:spcAft>
                <a:spcPts val="0"/>
              </a:spcAft>
              <a:buNone/>
              <a:defRPr b="1" sz="700">
                <a:latin typeface="Montserrat"/>
                <a:ea typeface="Montserrat"/>
                <a:cs typeface="Montserrat"/>
                <a:sym typeface="Montserrat"/>
              </a:defRPr>
            </a:lvl1pPr>
            <a:lvl2pPr lvl="1">
              <a:spcBef>
                <a:spcPts val="0"/>
              </a:spcBef>
              <a:spcAft>
                <a:spcPts val="0"/>
              </a:spcAft>
              <a:buNone/>
              <a:defRPr sz="700"/>
            </a:lvl2pPr>
            <a:lvl3pPr lvl="2">
              <a:spcBef>
                <a:spcPts val="0"/>
              </a:spcBef>
              <a:spcAft>
                <a:spcPts val="0"/>
              </a:spcAft>
              <a:buNone/>
              <a:defRPr sz="700"/>
            </a:lvl3pPr>
            <a:lvl4pPr lvl="3">
              <a:spcBef>
                <a:spcPts val="0"/>
              </a:spcBef>
              <a:spcAft>
                <a:spcPts val="0"/>
              </a:spcAft>
              <a:buNone/>
              <a:defRPr sz="700"/>
            </a:lvl4pPr>
            <a:lvl5pPr lvl="4">
              <a:spcBef>
                <a:spcPts val="0"/>
              </a:spcBef>
              <a:spcAft>
                <a:spcPts val="0"/>
              </a:spcAft>
              <a:buNone/>
              <a:defRPr sz="700"/>
            </a:lvl5pPr>
            <a:lvl6pPr lvl="5">
              <a:spcBef>
                <a:spcPts val="0"/>
              </a:spcBef>
              <a:spcAft>
                <a:spcPts val="0"/>
              </a:spcAft>
              <a:buNone/>
              <a:defRPr sz="700"/>
            </a:lvl6pPr>
            <a:lvl7pPr lvl="6">
              <a:spcBef>
                <a:spcPts val="0"/>
              </a:spcBef>
              <a:spcAft>
                <a:spcPts val="0"/>
              </a:spcAft>
              <a:buNone/>
              <a:defRPr sz="700"/>
            </a:lvl7pPr>
            <a:lvl8pPr lvl="7">
              <a:spcBef>
                <a:spcPts val="0"/>
              </a:spcBef>
              <a:spcAft>
                <a:spcPts val="0"/>
              </a:spcAft>
              <a:buNone/>
              <a:defRPr sz="700"/>
            </a:lvl8pPr>
            <a:lvl9pPr lvl="8">
              <a:spcBef>
                <a:spcPts val="0"/>
              </a:spcBef>
              <a:spcAft>
                <a:spcPts val="0"/>
              </a:spcAft>
              <a:buNone/>
              <a:defRPr sz="700"/>
            </a:lvl9pPr>
          </a:lstStyle>
          <a:p/>
        </p:txBody>
      </p:sp>
      <p:sp>
        <p:nvSpPr>
          <p:cNvPr id="755" name="Google Shape;755;p86"/>
          <p:cNvSpPr/>
          <p:nvPr/>
        </p:nvSpPr>
        <p:spPr>
          <a:xfrm>
            <a:off x="344500" y="342900"/>
            <a:ext cx="342900" cy="27600"/>
          </a:xfrm>
          <a:prstGeom prst="rect">
            <a:avLst/>
          </a:prstGeom>
          <a:solidFill>
            <a:srgbClr val="0080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56" name="Google Shape;756;p86"/>
          <p:cNvSpPr txBox="1"/>
          <p:nvPr>
            <p:ph idx="1" type="subTitle"/>
          </p:nvPr>
        </p:nvSpPr>
        <p:spPr>
          <a:xfrm>
            <a:off x="5342425" y="4626900"/>
            <a:ext cx="3465300" cy="516600"/>
          </a:xfrm>
          <a:prstGeom prst="rect">
            <a:avLst/>
          </a:prstGeom>
          <a:noFill/>
          <a:ln>
            <a:noFill/>
          </a:ln>
        </p:spPr>
        <p:txBody>
          <a:bodyPr anchorCtr="0" anchor="ctr" bIns="45725" lIns="45725" spcFirstLastPara="1" rIns="45725" wrap="square" tIns="45725">
            <a:noAutofit/>
          </a:bodyPr>
          <a:lstStyle>
            <a:lvl1pPr lvl="0">
              <a:spcBef>
                <a:spcPts val="0"/>
              </a:spcBef>
              <a:spcAft>
                <a:spcPts val="0"/>
              </a:spcAft>
              <a:buNone/>
              <a:defRPr b="0" sz="600">
                <a:solidFill>
                  <a:srgbClr val="1B2329"/>
                </a:solidFill>
              </a:defRPr>
            </a:lvl1pPr>
            <a:lvl2pPr lvl="1">
              <a:spcBef>
                <a:spcPts val="0"/>
              </a:spcBef>
              <a:spcAft>
                <a:spcPts val="0"/>
              </a:spcAft>
              <a:buNone/>
              <a:defRPr sz="700">
                <a:solidFill>
                  <a:srgbClr val="1B2329"/>
                </a:solidFill>
              </a:defRPr>
            </a:lvl2pPr>
            <a:lvl3pPr lvl="2">
              <a:spcBef>
                <a:spcPts val="0"/>
              </a:spcBef>
              <a:spcAft>
                <a:spcPts val="0"/>
              </a:spcAft>
              <a:buNone/>
              <a:defRPr sz="700">
                <a:solidFill>
                  <a:srgbClr val="1B2329"/>
                </a:solidFill>
              </a:defRPr>
            </a:lvl3pPr>
            <a:lvl4pPr lvl="3">
              <a:spcBef>
                <a:spcPts val="0"/>
              </a:spcBef>
              <a:spcAft>
                <a:spcPts val="0"/>
              </a:spcAft>
              <a:buNone/>
              <a:defRPr sz="700">
                <a:solidFill>
                  <a:srgbClr val="1B2329"/>
                </a:solidFill>
              </a:defRPr>
            </a:lvl4pPr>
            <a:lvl5pPr lvl="4">
              <a:spcBef>
                <a:spcPts val="0"/>
              </a:spcBef>
              <a:spcAft>
                <a:spcPts val="0"/>
              </a:spcAft>
              <a:buNone/>
              <a:defRPr sz="700">
                <a:solidFill>
                  <a:srgbClr val="1B2329"/>
                </a:solidFill>
              </a:defRPr>
            </a:lvl5pPr>
            <a:lvl6pPr lvl="5">
              <a:spcBef>
                <a:spcPts val="0"/>
              </a:spcBef>
              <a:spcAft>
                <a:spcPts val="0"/>
              </a:spcAft>
              <a:buNone/>
              <a:defRPr sz="700">
                <a:solidFill>
                  <a:srgbClr val="1B2329"/>
                </a:solidFill>
              </a:defRPr>
            </a:lvl6pPr>
            <a:lvl7pPr lvl="6">
              <a:spcBef>
                <a:spcPts val="0"/>
              </a:spcBef>
              <a:spcAft>
                <a:spcPts val="0"/>
              </a:spcAft>
              <a:buNone/>
              <a:defRPr sz="700">
                <a:solidFill>
                  <a:srgbClr val="1B2329"/>
                </a:solidFill>
              </a:defRPr>
            </a:lvl7pPr>
            <a:lvl8pPr lvl="7">
              <a:spcBef>
                <a:spcPts val="0"/>
              </a:spcBef>
              <a:spcAft>
                <a:spcPts val="0"/>
              </a:spcAft>
              <a:buNone/>
              <a:defRPr sz="700">
                <a:solidFill>
                  <a:srgbClr val="1B2329"/>
                </a:solidFill>
              </a:defRPr>
            </a:lvl8pPr>
            <a:lvl9pPr lvl="8">
              <a:spcBef>
                <a:spcPts val="0"/>
              </a:spcBef>
              <a:spcAft>
                <a:spcPts val="0"/>
              </a:spcAft>
              <a:buNone/>
              <a:defRPr sz="700">
                <a:solidFill>
                  <a:srgbClr val="1B2329"/>
                </a:solidFill>
              </a:defRPr>
            </a:lvl9pPr>
          </a:lstStyle>
          <a:p/>
        </p:txBody>
      </p:sp>
      <p:cxnSp>
        <p:nvCxnSpPr>
          <p:cNvPr id="757" name="Google Shape;757;p86"/>
          <p:cNvCxnSpPr/>
          <p:nvPr/>
        </p:nvCxnSpPr>
        <p:spPr>
          <a:xfrm>
            <a:off x="345088" y="4626900"/>
            <a:ext cx="8461200" cy="0"/>
          </a:xfrm>
          <a:prstGeom prst="straightConnector1">
            <a:avLst/>
          </a:prstGeom>
          <a:noFill/>
          <a:ln cap="flat" cmpd="sng" w="9525">
            <a:solidFill>
              <a:srgbClr val="DBDBDB"/>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2">
  <p:cSld name="TITLE_1_2_2_1_4">
    <p:spTree>
      <p:nvGrpSpPr>
        <p:cNvPr id="758" name="Shape 758"/>
        <p:cNvGrpSpPr/>
        <p:nvPr/>
      </p:nvGrpSpPr>
      <p:grpSpPr>
        <a:xfrm>
          <a:off x="0" y="0"/>
          <a:ext cx="0" cy="0"/>
          <a:chOff x="0" y="0"/>
          <a:chExt cx="0" cy="0"/>
        </a:xfrm>
      </p:grpSpPr>
      <p:pic>
        <p:nvPicPr>
          <p:cNvPr id="759" name="Google Shape;759;p87"/>
          <p:cNvPicPr preferRelativeResize="0"/>
          <p:nvPr/>
        </p:nvPicPr>
        <p:blipFill>
          <a:blip r:embed="rId2">
            <a:alphaModFix/>
          </a:blip>
          <a:stretch>
            <a:fillRect/>
          </a:stretch>
        </p:blipFill>
        <p:spPr>
          <a:xfrm>
            <a:off x="345091" y="4800600"/>
            <a:ext cx="621975" cy="173736"/>
          </a:xfrm>
          <a:prstGeom prst="rect">
            <a:avLst/>
          </a:prstGeom>
          <a:noFill/>
          <a:ln>
            <a:noFill/>
          </a:ln>
        </p:spPr>
      </p:pic>
      <p:sp>
        <p:nvSpPr>
          <p:cNvPr id="760" name="Google Shape;760;p87"/>
          <p:cNvSpPr txBox="1"/>
          <p:nvPr>
            <p:ph type="title"/>
          </p:nvPr>
        </p:nvSpPr>
        <p:spPr>
          <a:xfrm>
            <a:off x="345088" y="516600"/>
            <a:ext cx="8456100" cy="343200"/>
          </a:xfrm>
          <a:prstGeom prst="rect">
            <a:avLst/>
          </a:prstGeom>
          <a:noFill/>
          <a:ln>
            <a:noFill/>
          </a:ln>
        </p:spPr>
        <p:txBody>
          <a:bodyPr anchorCtr="0" anchor="b" bIns="0" lIns="0" spcFirstLastPara="1" rIns="0" wrap="square" tIns="0">
            <a:noAutofit/>
          </a:bodyPr>
          <a:lstStyle>
            <a:lvl1pPr lvl="0">
              <a:lnSpc>
                <a:spcPct val="88000"/>
              </a:lnSpc>
              <a:spcBef>
                <a:spcPts val="0"/>
              </a:spcBef>
              <a:spcAft>
                <a:spcPts val="0"/>
              </a:spcAft>
              <a:buNone/>
              <a:defRPr b="1" sz="1400">
                <a:latin typeface="Montserrat"/>
                <a:ea typeface="Montserrat"/>
                <a:cs typeface="Montserrat"/>
                <a:sym typeface="Montserrat"/>
              </a:defRPr>
            </a:lvl1pPr>
            <a:lvl2pPr lvl="1">
              <a:spcBef>
                <a:spcPts val="0"/>
              </a:spcBef>
              <a:spcAft>
                <a:spcPts val="0"/>
              </a:spcAft>
              <a:buNone/>
              <a:defRPr sz="1400"/>
            </a:lvl2pPr>
            <a:lvl3pPr lvl="2">
              <a:spcBef>
                <a:spcPts val="0"/>
              </a:spcBef>
              <a:spcAft>
                <a:spcPts val="0"/>
              </a:spcAft>
              <a:buNone/>
              <a:defRPr sz="1400"/>
            </a:lvl3pPr>
            <a:lvl4pPr lvl="3">
              <a:spcBef>
                <a:spcPts val="0"/>
              </a:spcBef>
              <a:spcAft>
                <a:spcPts val="0"/>
              </a:spcAft>
              <a:buNone/>
              <a:defRPr sz="1400"/>
            </a:lvl4pPr>
            <a:lvl5pPr lvl="4">
              <a:spcBef>
                <a:spcPts val="0"/>
              </a:spcBef>
              <a:spcAft>
                <a:spcPts val="0"/>
              </a:spcAft>
              <a:buNone/>
              <a:defRPr sz="1400"/>
            </a:lvl5pPr>
            <a:lvl6pPr lvl="5">
              <a:spcBef>
                <a:spcPts val="0"/>
              </a:spcBef>
              <a:spcAft>
                <a:spcPts val="0"/>
              </a:spcAft>
              <a:buNone/>
              <a:defRPr sz="1400"/>
            </a:lvl6pPr>
            <a:lvl7pPr lvl="6">
              <a:spcBef>
                <a:spcPts val="0"/>
              </a:spcBef>
              <a:spcAft>
                <a:spcPts val="0"/>
              </a:spcAft>
              <a:buNone/>
              <a:defRPr sz="1400"/>
            </a:lvl7pPr>
            <a:lvl8pPr lvl="7">
              <a:spcBef>
                <a:spcPts val="0"/>
              </a:spcBef>
              <a:spcAft>
                <a:spcPts val="0"/>
              </a:spcAft>
              <a:buNone/>
              <a:defRPr sz="1400"/>
            </a:lvl8pPr>
            <a:lvl9pPr lvl="8">
              <a:spcBef>
                <a:spcPts val="0"/>
              </a:spcBef>
              <a:spcAft>
                <a:spcPts val="0"/>
              </a:spcAft>
              <a:buNone/>
              <a:defRPr sz="1400"/>
            </a:lvl9pPr>
          </a:lstStyle>
          <a:p/>
        </p:txBody>
      </p:sp>
      <p:sp>
        <p:nvSpPr>
          <p:cNvPr id="761" name="Google Shape;761;p87"/>
          <p:cNvSpPr/>
          <p:nvPr/>
        </p:nvSpPr>
        <p:spPr>
          <a:xfrm>
            <a:off x="344500" y="342900"/>
            <a:ext cx="342900" cy="27600"/>
          </a:xfrm>
          <a:prstGeom prst="rect">
            <a:avLst/>
          </a:prstGeom>
          <a:solidFill>
            <a:srgbClr val="0080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62" name="Google Shape;762;p87"/>
          <p:cNvSpPr txBox="1"/>
          <p:nvPr>
            <p:ph idx="1" type="subTitle"/>
          </p:nvPr>
        </p:nvSpPr>
        <p:spPr>
          <a:xfrm>
            <a:off x="5342425" y="4626900"/>
            <a:ext cx="3465300" cy="516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b="0" sz="600">
                <a:solidFill>
                  <a:srgbClr val="1B2329"/>
                </a:solidFill>
              </a:defRPr>
            </a:lvl1pPr>
            <a:lvl2pPr lvl="1">
              <a:spcBef>
                <a:spcPts val="0"/>
              </a:spcBef>
              <a:spcAft>
                <a:spcPts val="0"/>
              </a:spcAft>
              <a:buNone/>
              <a:defRPr sz="1400">
                <a:solidFill>
                  <a:srgbClr val="1B2329"/>
                </a:solidFill>
              </a:defRPr>
            </a:lvl2pPr>
            <a:lvl3pPr lvl="2">
              <a:spcBef>
                <a:spcPts val="0"/>
              </a:spcBef>
              <a:spcAft>
                <a:spcPts val="0"/>
              </a:spcAft>
              <a:buNone/>
              <a:defRPr sz="1400">
                <a:solidFill>
                  <a:srgbClr val="1B2329"/>
                </a:solidFill>
              </a:defRPr>
            </a:lvl3pPr>
            <a:lvl4pPr lvl="3">
              <a:spcBef>
                <a:spcPts val="0"/>
              </a:spcBef>
              <a:spcAft>
                <a:spcPts val="0"/>
              </a:spcAft>
              <a:buNone/>
              <a:defRPr sz="1400">
                <a:solidFill>
                  <a:srgbClr val="1B2329"/>
                </a:solidFill>
              </a:defRPr>
            </a:lvl4pPr>
            <a:lvl5pPr lvl="4">
              <a:spcBef>
                <a:spcPts val="0"/>
              </a:spcBef>
              <a:spcAft>
                <a:spcPts val="0"/>
              </a:spcAft>
              <a:buNone/>
              <a:defRPr sz="1400">
                <a:solidFill>
                  <a:srgbClr val="1B2329"/>
                </a:solidFill>
              </a:defRPr>
            </a:lvl5pPr>
            <a:lvl6pPr lvl="5">
              <a:spcBef>
                <a:spcPts val="0"/>
              </a:spcBef>
              <a:spcAft>
                <a:spcPts val="0"/>
              </a:spcAft>
              <a:buNone/>
              <a:defRPr sz="1400">
                <a:solidFill>
                  <a:srgbClr val="1B2329"/>
                </a:solidFill>
              </a:defRPr>
            </a:lvl6pPr>
            <a:lvl7pPr lvl="6">
              <a:spcBef>
                <a:spcPts val="0"/>
              </a:spcBef>
              <a:spcAft>
                <a:spcPts val="0"/>
              </a:spcAft>
              <a:buNone/>
              <a:defRPr sz="1400">
                <a:solidFill>
                  <a:srgbClr val="1B2329"/>
                </a:solidFill>
              </a:defRPr>
            </a:lvl7pPr>
            <a:lvl8pPr lvl="7">
              <a:spcBef>
                <a:spcPts val="0"/>
              </a:spcBef>
              <a:spcAft>
                <a:spcPts val="0"/>
              </a:spcAft>
              <a:buNone/>
              <a:defRPr sz="1400">
                <a:solidFill>
                  <a:srgbClr val="1B2329"/>
                </a:solidFill>
              </a:defRPr>
            </a:lvl8pPr>
            <a:lvl9pPr lvl="8">
              <a:spcBef>
                <a:spcPts val="0"/>
              </a:spcBef>
              <a:spcAft>
                <a:spcPts val="0"/>
              </a:spcAft>
              <a:buNone/>
              <a:defRPr sz="1400">
                <a:solidFill>
                  <a:srgbClr val="1B2329"/>
                </a:solidFill>
              </a:defRPr>
            </a:lvl9pPr>
          </a:lstStyle>
          <a:p/>
        </p:txBody>
      </p:sp>
      <p:cxnSp>
        <p:nvCxnSpPr>
          <p:cNvPr id="763" name="Google Shape;763;p87"/>
          <p:cNvCxnSpPr/>
          <p:nvPr/>
        </p:nvCxnSpPr>
        <p:spPr>
          <a:xfrm>
            <a:off x="345088" y="4626900"/>
            <a:ext cx="8461200" cy="0"/>
          </a:xfrm>
          <a:prstGeom prst="straightConnector1">
            <a:avLst/>
          </a:prstGeom>
          <a:noFill/>
          <a:ln cap="flat" cmpd="sng" w="9525">
            <a:solidFill>
              <a:srgbClr val="DBDBDB"/>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Graph Slide 1">
  <p:cSld name="04 Graph Slide">
    <p:spTree>
      <p:nvGrpSpPr>
        <p:cNvPr id="764" name="Shape 764"/>
        <p:cNvGrpSpPr/>
        <p:nvPr/>
      </p:nvGrpSpPr>
      <p:grpSpPr>
        <a:xfrm>
          <a:off x="0" y="0"/>
          <a:ext cx="0" cy="0"/>
          <a:chOff x="0" y="0"/>
          <a:chExt cx="0" cy="0"/>
        </a:xfrm>
      </p:grpSpPr>
      <p:sp>
        <p:nvSpPr>
          <p:cNvPr id="765" name="Google Shape;765;p88"/>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marR="0" rtl="0" algn="l">
              <a:spcBef>
                <a:spcPts val="0"/>
              </a:spcBef>
              <a:spcAft>
                <a:spcPts val="0"/>
              </a:spcAft>
              <a:buClr>
                <a:schemeClr val="dk1"/>
              </a:buClr>
              <a:buSzPts val="500"/>
              <a:buFont typeface="Arial"/>
              <a:buNone/>
            </a:pPr>
            <a:r>
              <a:t/>
            </a:r>
            <a:endParaRPr b="0" i="0" sz="500" u="none" cap="none" strike="noStrike">
              <a:solidFill>
                <a:schemeClr val="dk1"/>
              </a:solidFill>
              <a:latin typeface="JetBrains Mono"/>
              <a:ea typeface="JetBrains Mono"/>
              <a:cs typeface="JetBrains Mono"/>
              <a:sym typeface="JetBrains Mono"/>
            </a:endParaRPr>
          </a:p>
        </p:txBody>
      </p:sp>
      <p:sp>
        <p:nvSpPr>
          <p:cNvPr id="766" name="Google Shape;766;p8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Clr>
                <a:schemeClr val="lt2"/>
              </a:buClr>
              <a:buSzPts val="2000"/>
              <a:buFont typeface="DM Sans"/>
              <a:buNone/>
              <a:defRPr b="1" i="0" sz="2700" u="none" cap="none" strike="noStrike">
                <a:solidFill>
                  <a:schemeClr val="lt2"/>
                </a:solidFill>
                <a:latin typeface="DM Sans"/>
                <a:ea typeface="DM Sans"/>
                <a:cs typeface="DM Sans"/>
                <a:sym typeface="DM Sans"/>
              </a:defRPr>
            </a:lvl1pPr>
            <a:lvl2pPr lvl="1" marR="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2pPr>
            <a:lvl3pPr lvl="2" marR="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3pPr>
            <a:lvl4pPr lvl="3" marR="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4pPr>
            <a:lvl5pPr lvl="4" marR="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5pPr>
            <a:lvl6pPr lvl="5" marR="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6pPr>
            <a:lvl7pPr lvl="6" marR="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7pPr>
            <a:lvl8pPr lvl="7" marR="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8pPr>
            <a:lvl9pPr lvl="8" marR="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9pPr>
          </a:lstStyle>
          <a:p/>
        </p:txBody>
      </p:sp>
      <p:pic>
        <p:nvPicPr>
          <p:cNvPr id="767" name="Google Shape;767;p88"/>
          <p:cNvPicPr preferRelativeResize="0"/>
          <p:nvPr/>
        </p:nvPicPr>
        <p:blipFill rotWithShape="1">
          <a:blip r:embed="rId2">
            <a:alphaModFix/>
          </a:blip>
          <a:srcRect b="0" l="0" r="0" t="0"/>
          <a:stretch/>
        </p:blipFill>
        <p:spPr>
          <a:xfrm>
            <a:off x="267430" y="4744238"/>
            <a:ext cx="227231" cy="281834"/>
          </a:xfrm>
          <a:prstGeom prst="rect">
            <a:avLst/>
          </a:prstGeom>
          <a:noFill/>
          <a:ln>
            <a:noFill/>
          </a:ln>
        </p:spPr>
      </p:pic>
      <p:sp>
        <p:nvSpPr>
          <p:cNvPr id="768" name="Google Shape;768;p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indent="0" lvl="0" marL="0" marR="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1pPr>
            <a:lvl2pPr indent="0" lvl="1" marL="0" marR="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2pPr>
            <a:lvl3pPr indent="0" lvl="2" marL="0" marR="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3pPr>
            <a:lvl4pPr indent="0" lvl="3" marL="0" marR="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4pPr>
            <a:lvl5pPr indent="0" lvl="4" marL="0" marR="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5pPr>
            <a:lvl6pPr indent="0" lvl="5" marL="0" marR="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6pPr>
            <a:lvl7pPr indent="0" lvl="6" marL="0" marR="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7pPr>
            <a:lvl8pPr indent="0" lvl="7" marL="0" marR="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8pPr>
            <a:lvl9pPr indent="0" lvl="8" marL="0" marR="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890">
          <p15:clr>
            <a:schemeClr val="accent6"/>
          </p15:clr>
        </p15:guide>
        <p15:guide id="2" pos="2431">
          <p15:clr>
            <a:schemeClr val="accent6"/>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69" name="Shape 769"/>
        <p:cNvGrpSpPr/>
        <p:nvPr/>
      </p:nvGrpSpPr>
      <p:grpSpPr>
        <a:xfrm>
          <a:off x="0" y="0"/>
          <a:ext cx="0" cy="0"/>
          <a:chOff x="0" y="0"/>
          <a:chExt cx="0" cy="0"/>
        </a:xfrm>
      </p:grpSpPr>
      <p:sp>
        <p:nvSpPr>
          <p:cNvPr id="770" name="Google Shape;770;p8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300"/>
              <a:buChar char="●"/>
              <a:defRPr sz="5300"/>
            </a:lvl1pPr>
            <a:lvl2pPr lvl="1" algn="ctr">
              <a:spcBef>
                <a:spcPts val="0"/>
              </a:spcBef>
              <a:spcAft>
                <a:spcPts val="0"/>
              </a:spcAft>
              <a:buSzPts val="5300"/>
              <a:buChar char="○"/>
              <a:defRPr sz="5300"/>
            </a:lvl2pPr>
            <a:lvl3pPr lvl="2" algn="ctr">
              <a:spcBef>
                <a:spcPts val="0"/>
              </a:spcBef>
              <a:spcAft>
                <a:spcPts val="0"/>
              </a:spcAft>
              <a:buSzPts val="5300"/>
              <a:buChar char="■"/>
              <a:defRPr sz="5300"/>
            </a:lvl3pPr>
            <a:lvl4pPr lvl="3" algn="ctr">
              <a:spcBef>
                <a:spcPts val="0"/>
              </a:spcBef>
              <a:spcAft>
                <a:spcPts val="0"/>
              </a:spcAft>
              <a:buSzPts val="5300"/>
              <a:buChar char="●"/>
              <a:defRPr sz="5300"/>
            </a:lvl4pPr>
            <a:lvl5pPr lvl="4" algn="ctr">
              <a:spcBef>
                <a:spcPts val="0"/>
              </a:spcBef>
              <a:spcAft>
                <a:spcPts val="0"/>
              </a:spcAft>
              <a:buSzPts val="5300"/>
              <a:buChar char="○"/>
              <a:defRPr sz="5300"/>
            </a:lvl5pPr>
            <a:lvl6pPr lvl="5" algn="ctr">
              <a:spcBef>
                <a:spcPts val="0"/>
              </a:spcBef>
              <a:spcAft>
                <a:spcPts val="0"/>
              </a:spcAft>
              <a:buSzPts val="5300"/>
              <a:buChar char="■"/>
              <a:defRPr sz="5300"/>
            </a:lvl6pPr>
            <a:lvl7pPr lvl="6" algn="ctr">
              <a:spcBef>
                <a:spcPts val="0"/>
              </a:spcBef>
              <a:spcAft>
                <a:spcPts val="0"/>
              </a:spcAft>
              <a:buSzPts val="5300"/>
              <a:buChar char="●"/>
              <a:defRPr sz="5300"/>
            </a:lvl7pPr>
            <a:lvl8pPr lvl="7" algn="ctr">
              <a:spcBef>
                <a:spcPts val="0"/>
              </a:spcBef>
              <a:spcAft>
                <a:spcPts val="0"/>
              </a:spcAft>
              <a:buSzPts val="5300"/>
              <a:buChar char="○"/>
              <a:defRPr sz="5300"/>
            </a:lvl8pPr>
            <a:lvl9pPr lvl="8" algn="ctr">
              <a:spcBef>
                <a:spcPts val="0"/>
              </a:spcBef>
              <a:spcAft>
                <a:spcPts val="0"/>
              </a:spcAft>
              <a:buSzPts val="5300"/>
              <a:buChar char="■"/>
              <a:defRPr sz="5300"/>
            </a:lvl9pPr>
          </a:lstStyle>
          <a:p/>
        </p:txBody>
      </p:sp>
      <p:sp>
        <p:nvSpPr>
          <p:cNvPr id="771" name="Google Shape;771;p8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900"/>
              <a:buNone/>
              <a:defRPr sz="2900"/>
            </a:lvl1pPr>
            <a:lvl2pPr lvl="1" algn="ctr">
              <a:lnSpc>
                <a:spcPct val="100000"/>
              </a:lnSpc>
              <a:spcBef>
                <a:spcPts val="0"/>
              </a:spcBef>
              <a:spcAft>
                <a:spcPts val="0"/>
              </a:spcAft>
              <a:buSzPts val="2900"/>
              <a:buNone/>
              <a:defRPr sz="2900"/>
            </a:lvl2pPr>
            <a:lvl3pPr lvl="2" algn="ctr">
              <a:lnSpc>
                <a:spcPct val="100000"/>
              </a:lnSpc>
              <a:spcBef>
                <a:spcPts val="0"/>
              </a:spcBef>
              <a:spcAft>
                <a:spcPts val="0"/>
              </a:spcAft>
              <a:buSzPts val="2900"/>
              <a:buNone/>
              <a:defRPr sz="2900"/>
            </a:lvl3pPr>
            <a:lvl4pPr lvl="3" algn="ctr">
              <a:lnSpc>
                <a:spcPct val="100000"/>
              </a:lnSpc>
              <a:spcBef>
                <a:spcPts val="0"/>
              </a:spcBef>
              <a:spcAft>
                <a:spcPts val="0"/>
              </a:spcAft>
              <a:buSzPts val="2900"/>
              <a:buNone/>
              <a:defRPr sz="2900"/>
            </a:lvl4pPr>
            <a:lvl5pPr lvl="4" algn="ctr">
              <a:lnSpc>
                <a:spcPct val="100000"/>
              </a:lnSpc>
              <a:spcBef>
                <a:spcPts val="0"/>
              </a:spcBef>
              <a:spcAft>
                <a:spcPts val="0"/>
              </a:spcAft>
              <a:buSzPts val="2900"/>
              <a:buNone/>
              <a:defRPr sz="2900"/>
            </a:lvl5pPr>
            <a:lvl6pPr lvl="5" algn="ctr">
              <a:lnSpc>
                <a:spcPct val="100000"/>
              </a:lnSpc>
              <a:spcBef>
                <a:spcPts val="0"/>
              </a:spcBef>
              <a:spcAft>
                <a:spcPts val="0"/>
              </a:spcAft>
              <a:buSzPts val="2900"/>
              <a:buNone/>
              <a:defRPr sz="2900"/>
            </a:lvl6pPr>
            <a:lvl7pPr lvl="6" algn="ctr">
              <a:lnSpc>
                <a:spcPct val="100000"/>
              </a:lnSpc>
              <a:spcBef>
                <a:spcPts val="0"/>
              </a:spcBef>
              <a:spcAft>
                <a:spcPts val="0"/>
              </a:spcAft>
              <a:buSzPts val="2900"/>
              <a:buNone/>
              <a:defRPr sz="2900"/>
            </a:lvl7pPr>
            <a:lvl8pPr lvl="7" algn="ctr">
              <a:lnSpc>
                <a:spcPct val="100000"/>
              </a:lnSpc>
              <a:spcBef>
                <a:spcPts val="0"/>
              </a:spcBef>
              <a:spcAft>
                <a:spcPts val="0"/>
              </a:spcAft>
              <a:buSzPts val="2900"/>
              <a:buNone/>
              <a:defRPr sz="2900"/>
            </a:lvl8pPr>
            <a:lvl9pPr lvl="8" algn="ctr">
              <a:lnSpc>
                <a:spcPct val="100000"/>
              </a:lnSpc>
              <a:spcBef>
                <a:spcPts val="0"/>
              </a:spcBef>
              <a:spcAft>
                <a:spcPts val="0"/>
              </a:spcAft>
              <a:buSzPts val="2900"/>
              <a:buNone/>
              <a:defRPr sz="2900"/>
            </a:lvl9pPr>
          </a:lstStyle>
          <a:p/>
        </p:txBody>
      </p:sp>
      <p:sp>
        <p:nvSpPr>
          <p:cNvPr id="772" name="Google Shape;772;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774" name="Shape 774"/>
        <p:cNvGrpSpPr/>
        <p:nvPr/>
      </p:nvGrpSpPr>
      <p:grpSpPr>
        <a:xfrm>
          <a:off x="0" y="0"/>
          <a:ext cx="0" cy="0"/>
          <a:chOff x="0" y="0"/>
          <a:chExt cx="0" cy="0"/>
        </a:xfrm>
      </p:grpSpPr>
      <p:sp>
        <p:nvSpPr>
          <p:cNvPr id="775" name="Google Shape;775;p91"/>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2pPr>
            <a:lvl3pPr lvl="2">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3pPr>
            <a:lvl4pPr lvl="3">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4pPr>
            <a:lvl5pPr lvl="4">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5pPr>
            <a:lvl6pPr lvl="5">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6pPr>
            <a:lvl7pPr lvl="6">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7pPr>
            <a:lvl8pPr lvl="7">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8pPr>
            <a:lvl9pPr lvl="8">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9pPr>
          </a:lstStyle>
          <a:p/>
        </p:txBody>
      </p:sp>
      <p:sp>
        <p:nvSpPr>
          <p:cNvPr id="776" name="Google Shape;776;p91"/>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777" name="Google Shape;777;p91"/>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778" name="Shape 778"/>
        <p:cNvGrpSpPr/>
        <p:nvPr/>
      </p:nvGrpSpPr>
      <p:grpSpPr>
        <a:xfrm>
          <a:off x="0" y="0"/>
          <a:ext cx="0" cy="0"/>
          <a:chOff x="0" y="0"/>
          <a:chExt cx="0" cy="0"/>
        </a:xfrm>
      </p:grpSpPr>
      <p:sp>
        <p:nvSpPr>
          <p:cNvPr id="779" name="Google Shape;779;p92"/>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780" name="Google Shape;780;p92"/>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781" name="Google Shape;781;p92"/>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782" name="Shape 782"/>
        <p:cNvGrpSpPr/>
        <p:nvPr/>
      </p:nvGrpSpPr>
      <p:grpSpPr>
        <a:xfrm>
          <a:off x="0" y="0"/>
          <a:ext cx="0" cy="0"/>
          <a:chOff x="0" y="0"/>
          <a:chExt cx="0" cy="0"/>
        </a:xfrm>
      </p:grpSpPr>
      <p:pic>
        <p:nvPicPr>
          <p:cNvPr id="783" name="Google Shape;783;p93"/>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784" name="Google Shape;784;p93"/>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785" name="Google Shape;785;p93"/>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2pPr>
            <a:lvl3pPr lvl="2">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3pPr>
            <a:lvl4pPr lvl="3">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4pPr>
            <a:lvl5pPr lvl="4">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5pPr>
            <a:lvl6pPr lvl="5">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6pPr>
            <a:lvl7pPr lvl="6">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7pPr>
            <a:lvl8pPr lvl="7">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8pPr>
            <a:lvl9pPr lvl="8">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9pPr>
          </a:lstStyle>
          <a:p/>
        </p:txBody>
      </p:sp>
      <p:sp>
        <p:nvSpPr>
          <p:cNvPr id="786" name="Google Shape;786;p93"/>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787" name="Shape 787"/>
        <p:cNvGrpSpPr/>
        <p:nvPr/>
      </p:nvGrpSpPr>
      <p:grpSpPr>
        <a:xfrm>
          <a:off x="0" y="0"/>
          <a:ext cx="0" cy="0"/>
          <a:chOff x="0" y="0"/>
          <a:chExt cx="0" cy="0"/>
        </a:xfrm>
      </p:grpSpPr>
      <p:pic>
        <p:nvPicPr>
          <p:cNvPr id="788" name="Google Shape;788;p94"/>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789" name="Google Shape;789;p94"/>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790" name="Google Shape;790;p94"/>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91" name="Google Shape;791;p94"/>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792" name="Shape 792"/>
        <p:cNvGrpSpPr/>
        <p:nvPr/>
      </p:nvGrpSpPr>
      <p:grpSpPr>
        <a:xfrm>
          <a:off x="0" y="0"/>
          <a:ext cx="0" cy="0"/>
          <a:chOff x="0" y="0"/>
          <a:chExt cx="0" cy="0"/>
        </a:xfrm>
      </p:grpSpPr>
      <p:pic>
        <p:nvPicPr>
          <p:cNvPr id="793" name="Google Shape;793;p95"/>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794" name="Google Shape;794;p95"/>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795" name="Google Shape;795;p95"/>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796" name="Google Shape;796;p95"/>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97" name="Shape 797"/>
        <p:cNvGrpSpPr/>
        <p:nvPr/>
      </p:nvGrpSpPr>
      <p:grpSpPr>
        <a:xfrm>
          <a:off x="0" y="0"/>
          <a:ext cx="0" cy="0"/>
          <a:chOff x="0" y="0"/>
          <a:chExt cx="0" cy="0"/>
        </a:xfrm>
      </p:grpSpPr>
      <p:pic>
        <p:nvPicPr>
          <p:cNvPr id="798" name="Google Shape;798;p96"/>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799" name="Google Shape;799;p96"/>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800" name="Google Shape;800;p96"/>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801" name="Google Shape;801;p96"/>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802" name="Shape 802"/>
        <p:cNvGrpSpPr/>
        <p:nvPr/>
      </p:nvGrpSpPr>
      <p:grpSpPr>
        <a:xfrm>
          <a:off x="0" y="0"/>
          <a:ext cx="0" cy="0"/>
          <a:chOff x="0" y="0"/>
          <a:chExt cx="0" cy="0"/>
        </a:xfrm>
      </p:grpSpPr>
      <p:sp>
        <p:nvSpPr>
          <p:cNvPr id="803" name="Google Shape;803;p97"/>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804" name="Google Shape;804;p97"/>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a:spcBef>
                <a:spcPts val="0"/>
              </a:spcBef>
              <a:spcAft>
                <a:spcPts val="0"/>
              </a:spcAft>
              <a:buClr>
                <a:srgbClr val="C9F227"/>
              </a:buClr>
              <a:buSzPts val="1300"/>
              <a:buNone/>
              <a:defRPr sz="1300">
                <a:solidFill>
                  <a:srgbClr val="C9F227"/>
                </a:solidFill>
              </a:defRPr>
            </a:lvl2pPr>
            <a:lvl3pPr lvl="2">
              <a:spcBef>
                <a:spcPts val="0"/>
              </a:spcBef>
              <a:spcAft>
                <a:spcPts val="0"/>
              </a:spcAft>
              <a:buClr>
                <a:srgbClr val="C9F227"/>
              </a:buClr>
              <a:buSzPts val="1300"/>
              <a:buNone/>
              <a:defRPr sz="1300">
                <a:solidFill>
                  <a:srgbClr val="C9F227"/>
                </a:solidFill>
              </a:defRPr>
            </a:lvl3pPr>
            <a:lvl4pPr lvl="3">
              <a:spcBef>
                <a:spcPts val="0"/>
              </a:spcBef>
              <a:spcAft>
                <a:spcPts val="0"/>
              </a:spcAft>
              <a:buClr>
                <a:srgbClr val="C9F227"/>
              </a:buClr>
              <a:buSzPts val="1300"/>
              <a:buNone/>
              <a:defRPr sz="1300">
                <a:solidFill>
                  <a:srgbClr val="C9F227"/>
                </a:solidFill>
              </a:defRPr>
            </a:lvl4pPr>
            <a:lvl5pPr lvl="4">
              <a:spcBef>
                <a:spcPts val="0"/>
              </a:spcBef>
              <a:spcAft>
                <a:spcPts val="0"/>
              </a:spcAft>
              <a:buClr>
                <a:srgbClr val="C9F227"/>
              </a:buClr>
              <a:buSzPts val="1300"/>
              <a:buNone/>
              <a:defRPr sz="1300">
                <a:solidFill>
                  <a:srgbClr val="C9F227"/>
                </a:solidFill>
              </a:defRPr>
            </a:lvl5pPr>
            <a:lvl6pPr lvl="5">
              <a:spcBef>
                <a:spcPts val="0"/>
              </a:spcBef>
              <a:spcAft>
                <a:spcPts val="0"/>
              </a:spcAft>
              <a:buClr>
                <a:srgbClr val="C9F227"/>
              </a:buClr>
              <a:buSzPts val="1300"/>
              <a:buNone/>
              <a:defRPr sz="1300">
                <a:solidFill>
                  <a:srgbClr val="C9F227"/>
                </a:solidFill>
              </a:defRPr>
            </a:lvl6pPr>
            <a:lvl7pPr lvl="6">
              <a:spcBef>
                <a:spcPts val="0"/>
              </a:spcBef>
              <a:spcAft>
                <a:spcPts val="0"/>
              </a:spcAft>
              <a:buClr>
                <a:srgbClr val="C9F227"/>
              </a:buClr>
              <a:buSzPts val="1300"/>
              <a:buNone/>
              <a:defRPr sz="1300">
                <a:solidFill>
                  <a:srgbClr val="C9F227"/>
                </a:solidFill>
              </a:defRPr>
            </a:lvl7pPr>
            <a:lvl8pPr lvl="7">
              <a:spcBef>
                <a:spcPts val="0"/>
              </a:spcBef>
              <a:spcAft>
                <a:spcPts val="0"/>
              </a:spcAft>
              <a:buClr>
                <a:srgbClr val="C9F227"/>
              </a:buClr>
              <a:buSzPts val="1300"/>
              <a:buNone/>
              <a:defRPr sz="1300">
                <a:solidFill>
                  <a:srgbClr val="C9F227"/>
                </a:solidFill>
              </a:defRPr>
            </a:lvl8pPr>
            <a:lvl9pPr lvl="8">
              <a:spcBef>
                <a:spcPts val="0"/>
              </a:spcBef>
              <a:spcAft>
                <a:spcPts val="0"/>
              </a:spcAft>
              <a:buClr>
                <a:srgbClr val="C9F227"/>
              </a:buClr>
              <a:buSzPts val="1300"/>
              <a:buNone/>
              <a:defRPr sz="1300">
                <a:solidFill>
                  <a:srgbClr val="C9F227"/>
                </a:solidFill>
              </a:defRPr>
            </a:lvl9pPr>
          </a:lstStyle>
          <a:p/>
        </p:txBody>
      </p:sp>
      <p:pic>
        <p:nvPicPr>
          <p:cNvPr id="805" name="Google Shape;805;p97"/>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806" name="Google Shape;806;p97"/>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07" name="Google Shape;807;p97"/>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08" name="Google Shape;808;p97"/>
          <p:cNvSpPr/>
          <p:nvPr>
            <p:ph idx="4" type="pic"/>
          </p:nvPr>
        </p:nvSpPr>
        <p:spPr>
          <a:xfrm>
            <a:off x="6070828" y="722615"/>
            <a:ext cx="876000" cy="876000"/>
          </a:xfrm>
          <a:prstGeom prst="roundRect">
            <a:avLst>
              <a:gd fmla="val 6361" name="adj"/>
            </a:avLst>
          </a:prstGeom>
          <a:noFill/>
          <a:ln>
            <a:noFill/>
          </a:ln>
        </p:spPr>
      </p:sp>
      <p:sp>
        <p:nvSpPr>
          <p:cNvPr id="809" name="Google Shape;809;p97"/>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10" name="Google Shape;810;p97"/>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11" name="Google Shape;811;p97"/>
          <p:cNvSpPr/>
          <p:nvPr>
            <p:ph idx="7" type="pic"/>
          </p:nvPr>
        </p:nvSpPr>
        <p:spPr>
          <a:xfrm>
            <a:off x="6070828" y="2818940"/>
            <a:ext cx="876000" cy="876000"/>
          </a:xfrm>
          <a:prstGeom prst="roundRect">
            <a:avLst>
              <a:gd fmla="val 6361" name="adj"/>
            </a:avLst>
          </a:prstGeom>
          <a:noFill/>
          <a:ln>
            <a:noFill/>
          </a:ln>
        </p:spPr>
      </p:sp>
      <p:sp>
        <p:nvSpPr>
          <p:cNvPr id="812" name="Google Shape;812;p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813" name="Shape 813"/>
        <p:cNvGrpSpPr/>
        <p:nvPr/>
      </p:nvGrpSpPr>
      <p:grpSpPr>
        <a:xfrm>
          <a:off x="0" y="0"/>
          <a:ext cx="0" cy="0"/>
          <a:chOff x="0" y="0"/>
          <a:chExt cx="0" cy="0"/>
        </a:xfrm>
      </p:grpSpPr>
      <p:sp>
        <p:nvSpPr>
          <p:cNvPr id="814" name="Google Shape;814;p98"/>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815" name="Google Shape;815;p98"/>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816" name="Google Shape;816;p98"/>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817" name="Google Shape;817;p98"/>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a:spcBef>
                <a:spcPts val="0"/>
              </a:spcBef>
              <a:spcAft>
                <a:spcPts val="0"/>
              </a:spcAft>
              <a:buClr>
                <a:srgbClr val="C9F227"/>
              </a:buClr>
              <a:buSzPts val="1300"/>
              <a:buNone/>
              <a:defRPr b="1" sz="1300">
                <a:solidFill>
                  <a:srgbClr val="C9F227"/>
                </a:solidFill>
              </a:defRPr>
            </a:lvl2pPr>
            <a:lvl3pPr lvl="2">
              <a:spcBef>
                <a:spcPts val="0"/>
              </a:spcBef>
              <a:spcAft>
                <a:spcPts val="0"/>
              </a:spcAft>
              <a:buClr>
                <a:srgbClr val="C9F227"/>
              </a:buClr>
              <a:buSzPts val="1300"/>
              <a:buNone/>
              <a:defRPr b="1" sz="1300">
                <a:solidFill>
                  <a:srgbClr val="C9F227"/>
                </a:solidFill>
              </a:defRPr>
            </a:lvl3pPr>
            <a:lvl4pPr lvl="3">
              <a:spcBef>
                <a:spcPts val="0"/>
              </a:spcBef>
              <a:spcAft>
                <a:spcPts val="0"/>
              </a:spcAft>
              <a:buClr>
                <a:srgbClr val="C9F227"/>
              </a:buClr>
              <a:buSzPts val="1300"/>
              <a:buNone/>
              <a:defRPr b="1" sz="1300">
                <a:solidFill>
                  <a:srgbClr val="C9F227"/>
                </a:solidFill>
              </a:defRPr>
            </a:lvl4pPr>
            <a:lvl5pPr lvl="4">
              <a:spcBef>
                <a:spcPts val="0"/>
              </a:spcBef>
              <a:spcAft>
                <a:spcPts val="0"/>
              </a:spcAft>
              <a:buClr>
                <a:srgbClr val="C9F227"/>
              </a:buClr>
              <a:buSzPts val="1300"/>
              <a:buNone/>
              <a:defRPr b="1" sz="1300">
                <a:solidFill>
                  <a:srgbClr val="C9F227"/>
                </a:solidFill>
              </a:defRPr>
            </a:lvl5pPr>
            <a:lvl6pPr lvl="5">
              <a:spcBef>
                <a:spcPts val="0"/>
              </a:spcBef>
              <a:spcAft>
                <a:spcPts val="0"/>
              </a:spcAft>
              <a:buClr>
                <a:srgbClr val="C9F227"/>
              </a:buClr>
              <a:buSzPts val="1300"/>
              <a:buNone/>
              <a:defRPr b="1" sz="1300">
                <a:solidFill>
                  <a:srgbClr val="C9F227"/>
                </a:solidFill>
              </a:defRPr>
            </a:lvl6pPr>
            <a:lvl7pPr lvl="6">
              <a:spcBef>
                <a:spcPts val="0"/>
              </a:spcBef>
              <a:spcAft>
                <a:spcPts val="0"/>
              </a:spcAft>
              <a:buClr>
                <a:srgbClr val="C9F227"/>
              </a:buClr>
              <a:buSzPts val="1300"/>
              <a:buNone/>
              <a:defRPr b="1" sz="1300">
                <a:solidFill>
                  <a:srgbClr val="C9F227"/>
                </a:solidFill>
              </a:defRPr>
            </a:lvl7pPr>
            <a:lvl8pPr lvl="7">
              <a:spcBef>
                <a:spcPts val="0"/>
              </a:spcBef>
              <a:spcAft>
                <a:spcPts val="0"/>
              </a:spcAft>
              <a:buClr>
                <a:srgbClr val="C9F227"/>
              </a:buClr>
              <a:buSzPts val="1300"/>
              <a:buNone/>
              <a:defRPr b="1" sz="1300">
                <a:solidFill>
                  <a:srgbClr val="C9F227"/>
                </a:solidFill>
              </a:defRPr>
            </a:lvl8pPr>
            <a:lvl9pPr lvl="8">
              <a:spcBef>
                <a:spcPts val="0"/>
              </a:spcBef>
              <a:spcAft>
                <a:spcPts val="0"/>
              </a:spcAft>
              <a:buClr>
                <a:srgbClr val="C9F227"/>
              </a:buClr>
              <a:buSzPts val="1300"/>
              <a:buNone/>
              <a:defRPr b="1" sz="1300">
                <a:solidFill>
                  <a:srgbClr val="C9F227"/>
                </a:solidFill>
              </a:defRPr>
            </a:lvl9pPr>
          </a:lstStyle>
          <a:p/>
        </p:txBody>
      </p:sp>
      <p:sp>
        <p:nvSpPr>
          <p:cNvPr id="818" name="Google Shape;818;p98"/>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819" name="Google Shape;819;p98"/>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820" name="Google Shape;820;p98"/>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821" name="Google Shape;821;p98"/>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822" name="Google Shape;822;p98"/>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823" name="Google Shape;823;p98"/>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824" name="Google Shape;824;p98"/>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825" name="Google Shape;825;p9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26" name="Google Shape;826;p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827" name="Shape 827"/>
        <p:cNvGrpSpPr/>
        <p:nvPr/>
      </p:nvGrpSpPr>
      <p:grpSpPr>
        <a:xfrm>
          <a:off x="0" y="0"/>
          <a:ext cx="0" cy="0"/>
          <a:chOff x="0" y="0"/>
          <a:chExt cx="0" cy="0"/>
        </a:xfrm>
      </p:grpSpPr>
      <p:sp>
        <p:nvSpPr>
          <p:cNvPr id="828" name="Google Shape;828;p99"/>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29" name="Google Shape;829;p99"/>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830" name="Google Shape;830;p99"/>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31" name="Google Shape;831;p99"/>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a:spcBef>
                <a:spcPts val="0"/>
              </a:spcBef>
              <a:spcAft>
                <a:spcPts val="0"/>
              </a:spcAft>
              <a:buClr>
                <a:srgbClr val="C9F227"/>
              </a:buClr>
              <a:buSzPts val="1300"/>
              <a:buNone/>
              <a:defRPr sz="1300">
                <a:solidFill>
                  <a:srgbClr val="C9F227"/>
                </a:solidFill>
              </a:defRPr>
            </a:lvl2pPr>
            <a:lvl3pPr lvl="2">
              <a:spcBef>
                <a:spcPts val="0"/>
              </a:spcBef>
              <a:spcAft>
                <a:spcPts val="0"/>
              </a:spcAft>
              <a:buClr>
                <a:srgbClr val="C9F227"/>
              </a:buClr>
              <a:buSzPts val="1300"/>
              <a:buNone/>
              <a:defRPr sz="1300">
                <a:solidFill>
                  <a:srgbClr val="C9F227"/>
                </a:solidFill>
              </a:defRPr>
            </a:lvl3pPr>
            <a:lvl4pPr lvl="3">
              <a:spcBef>
                <a:spcPts val="0"/>
              </a:spcBef>
              <a:spcAft>
                <a:spcPts val="0"/>
              </a:spcAft>
              <a:buClr>
                <a:srgbClr val="C9F227"/>
              </a:buClr>
              <a:buSzPts val="1300"/>
              <a:buNone/>
              <a:defRPr sz="1300">
                <a:solidFill>
                  <a:srgbClr val="C9F227"/>
                </a:solidFill>
              </a:defRPr>
            </a:lvl4pPr>
            <a:lvl5pPr lvl="4">
              <a:spcBef>
                <a:spcPts val="0"/>
              </a:spcBef>
              <a:spcAft>
                <a:spcPts val="0"/>
              </a:spcAft>
              <a:buClr>
                <a:srgbClr val="C9F227"/>
              </a:buClr>
              <a:buSzPts val="1300"/>
              <a:buNone/>
              <a:defRPr sz="1300">
                <a:solidFill>
                  <a:srgbClr val="C9F227"/>
                </a:solidFill>
              </a:defRPr>
            </a:lvl5pPr>
            <a:lvl6pPr lvl="5">
              <a:spcBef>
                <a:spcPts val="0"/>
              </a:spcBef>
              <a:spcAft>
                <a:spcPts val="0"/>
              </a:spcAft>
              <a:buClr>
                <a:srgbClr val="C9F227"/>
              </a:buClr>
              <a:buSzPts val="1300"/>
              <a:buNone/>
              <a:defRPr sz="1300">
                <a:solidFill>
                  <a:srgbClr val="C9F227"/>
                </a:solidFill>
              </a:defRPr>
            </a:lvl6pPr>
            <a:lvl7pPr lvl="6">
              <a:spcBef>
                <a:spcPts val="0"/>
              </a:spcBef>
              <a:spcAft>
                <a:spcPts val="0"/>
              </a:spcAft>
              <a:buClr>
                <a:srgbClr val="C9F227"/>
              </a:buClr>
              <a:buSzPts val="1300"/>
              <a:buNone/>
              <a:defRPr sz="1300">
                <a:solidFill>
                  <a:srgbClr val="C9F227"/>
                </a:solidFill>
              </a:defRPr>
            </a:lvl7pPr>
            <a:lvl8pPr lvl="7">
              <a:spcBef>
                <a:spcPts val="0"/>
              </a:spcBef>
              <a:spcAft>
                <a:spcPts val="0"/>
              </a:spcAft>
              <a:buClr>
                <a:srgbClr val="C9F227"/>
              </a:buClr>
              <a:buSzPts val="1300"/>
              <a:buNone/>
              <a:defRPr sz="1300">
                <a:solidFill>
                  <a:srgbClr val="C9F227"/>
                </a:solidFill>
              </a:defRPr>
            </a:lvl8pPr>
            <a:lvl9pPr lvl="8">
              <a:spcBef>
                <a:spcPts val="0"/>
              </a:spcBef>
              <a:spcAft>
                <a:spcPts val="0"/>
              </a:spcAft>
              <a:buClr>
                <a:srgbClr val="C9F227"/>
              </a:buClr>
              <a:buSzPts val="1300"/>
              <a:buNone/>
              <a:defRPr sz="1300">
                <a:solidFill>
                  <a:srgbClr val="C9F227"/>
                </a:solidFill>
              </a:defRPr>
            </a:lvl9pPr>
          </a:lstStyle>
          <a:p/>
        </p:txBody>
      </p:sp>
      <p:sp>
        <p:nvSpPr>
          <p:cNvPr id="832" name="Google Shape;832;p99"/>
          <p:cNvSpPr/>
          <p:nvPr>
            <p:ph idx="4" type="pic"/>
          </p:nvPr>
        </p:nvSpPr>
        <p:spPr>
          <a:xfrm>
            <a:off x="380763" y="2571738"/>
            <a:ext cx="724200" cy="724200"/>
          </a:xfrm>
          <a:prstGeom prst="roundRect">
            <a:avLst>
              <a:gd fmla="val 6361" name="adj"/>
            </a:avLst>
          </a:prstGeom>
          <a:noFill/>
          <a:ln>
            <a:noFill/>
          </a:ln>
        </p:spPr>
      </p:sp>
      <p:sp>
        <p:nvSpPr>
          <p:cNvPr id="833" name="Google Shape;833;p99"/>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34" name="Google Shape;834;p99"/>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35" name="Google Shape;835;p99"/>
          <p:cNvSpPr/>
          <p:nvPr>
            <p:ph idx="7" type="pic"/>
          </p:nvPr>
        </p:nvSpPr>
        <p:spPr>
          <a:xfrm>
            <a:off x="2104963" y="2571738"/>
            <a:ext cx="724200" cy="724200"/>
          </a:xfrm>
          <a:prstGeom prst="roundRect">
            <a:avLst>
              <a:gd fmla="val 6361" name="adj"/>
            </a:avLst>
          </a:prstGeom>
          <a:noFill/>
          <a:ln>
            <a:noFill/>
          </a:ln>
        </p:spPr>
      </p:sp>
      <p:sp>
        <p:nvSpPr>
          <p:cNvPr id="836" name="Google Shape;836;p99"/>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37" name="Google Shape;837;p99"/>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38" name="Google Shape;838;p99"/>
          <p:cNvSpPr/>
          <p:nvPr>
            <p:ph idx="13" type="pic"/>
          </p:nvPr>
        </p:nvSpPr>
        <p:spPr>
          <a:xfrm>
            <a:off x="3874163" y="2571738"/>
            <a:ext cx="724200" cy="724200"/>
          </a:xfrm>
          <a:prstGeom prst="roundRect">
            <a:avLst>
              <a:gd fmla="val 6361" name="adj"/>
            </a:avLst>
          </a:prstGeom>
          <a:noFill/>
          <a:ln>
            <a:noFill/>
          </a:ln>
        </p:spPr>
      </p:sp>
      <p:sp>
        <p:nvSpPr>
          <p:cNvPr id="839" name="Google Shape;839;p99"/>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40" name="Google Shape;840;p99"/>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41" name="Google Shape;841;p99"/>
          <p:cNvSpPr/>
          <p:nvPr>
            <p:ph idx="16" type="pic"/>
          </p:nvPr>
        </p:nvSpPr>
        <p:spPr>
          <a:xfrm>
            <a:off x="5643363" y="2571738"/>
            <a:ext cx="724200" cy="724200"/>
          </a:xfrm>
          <a:prstGeom prst="roundRect">
            <a:avLst>
              <a:gd fmla="val 6361" name="adj"/>
            </a:avLst>
          </a:prstGeom>
          <a:noFill/>
          <a:ln>
            <a:noFill/>
          </a:ln>
        </p:spPr>
      </p:sp>
      <p:sp>
        <p:nvSpPr>
          <p:cNvPr id="842" name="Google Shape;842;p99"/>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843" name="Google Shape;843;p99"/>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844" name="Google Shape;844;p99"/>
          <p:cNvSpPr/>
          <p:nvPr>
            <p:ph idx="19" type="pic"/>
          </p:nvPr>
        </p:nvSpPr>
        <p:spPr>
          <a:xfrm>
            <a:off x="7412563" y="2571738"/>
            <a:ext cx="724200" cy="724200"/>
          </a:xfrm>
          <a:prstGeom prst="roundRect">
            <a:avLst>
              <a:gd fmla="val 6361" name="adj"/>
            </a:avLst>
          </a:prstGeom>
          <a:noFill/>
          <a:ln>
            <a:noFill/>
          </a:ln>
        </p:spPr>
      </p:sp>
      <p:pic>
        <p:nvPicPr>
          <p:cNvPr id="845" name="Google Shape;845;p9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846" name="Google Shape;846;p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847" name="Shape 847"/>
        <p:cNvGrpSpPr/>
        <p:nvPr/>
      </p:nvGrpSpPr>
      <p:grpSpPr>
        <a:xfrm>
          <a:off x="0" y="0"/>
          <a:ext cx="0" cy="0"/>
          <a:chOff x="0" y="0"/>
          <a:chExt cx="0" cy="0"/>
        </a:xfrm>
      </p:grpSpPr>
      <p:sp>
        <p:nvSpPr>
          <p:cNvPr id="848" name="Google Shape;848;p100"/>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49" name="Google Shape;849;p100"/>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50" name="Google Shape;850;p100"/>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51" name="Google Shape;851;p10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852" name="Google Shape;852;p100"/>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853" name="Google Shape;853;p100"/>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54" name="Google Shape;854;p100"/>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55" name="Google Shape;855;p100"/>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56" name="Google Shape;856;p100"/>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57" name="Google Shape;857;p100"/>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58" name="Google Shape;858;p100"/>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59" name="Google Shape;859;p100"/>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60" name="Google Shape;860;p100"/>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61" name="Google Shape;861;p100"/>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862" name="Google Shape;862;p10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63" name="Google Shape;863;p1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864" name="Shape 864"/>
        <p:cNvGrpSpPr/>
        <p:nvPr/>
      </p:nvGrpSpPr>
      <p:grpSpPr>
        <a:xfrm>
          <a:off x="0" y="0"/>
          <a:ext cx="0" cy="0"/>
          <a:chOff x="0" y="0"/>
          <a:chExt cx="0" cy="0"/>
        </a:xfrm>
      </p:grpSpPr>
      <p:sp>
        <p:nvSpPr>
          <p:cNvPr id="865" name="Google Shape;865;p101"/>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66" name="Google Shape;866;p101"/>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67" name="Google Shape;867;p101"/>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68" name="Google Shape;868;p101"/>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69" name="Google Shape;869;p101"/>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70" name="Google Shape;870;p101"/>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71" name="Google Shape;871;p101"/>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72" name="Google Shape;872;p101"/>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73" name="Google Shape;873;p101"/>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74" name="Google Shape;874;p101"/>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75" name="Google Shape;875;p10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876" name="Google Shape;876;p101"/>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877" name="Google Shape;877;p101"/>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78" name="Google Shape;878;p101"/>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79" name="Google Shape;879;p101"/>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80" name="Google Shape;880;p101"/>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81" name="Google Shape;881;p101"/>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82" name="Google Shape;882;p101"/>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83" name="Google Shape;883;p101"/>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84" name="Google Shape;884;p101"/>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885" name="Google Shape;885;p10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86" name="Google Shape;886;p1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rgbClr val="9E9E9E"/>
                </a:solidFill>
                <a:latin typeface="JetBrains Mono"/>
                <a:ea typeface="JetBrains Mono"/>
                <a:cs typeface="JetBrains Mono"/>
                <a:sym typeface="JetBrains Mono"/>
              </a:defRPr>
            </a:lvl1pPr>
            <a:lvl2pPr lvl="1" algn="r">
              <a:buNone/>
              <a:defRPr sz="900">
                <a:solidFill>
                  <a:srgbClr val="9E9E9E"/>
                </a:solidFill>
                <a:latin typeface="JetBrains Mono"/>
                <a:ea typeface="JetBrains Mono"/>
                <a:cs typeface="JetBrains Mono"/>
                <a:sym typeface="JetBrains Mono"/>
              </a:defRPr>
            </a:lvl2pPr>
            <a:lvl3pPr lvl="2" algn="r">
              <a:buNone/>
              <a:defRPr sz="900">
                <a:solidFill>
                  <a:srgbClr val="9E9E9E"/>
                </a:solidFill>
                <a:latin typeface="JetBrains Mono"/>
                <a:ea typeface="JetBrains Mono"/>
                <a:cs typeface="JetBrains Mono"/>
                <a:sym typeface="JetBrains Mono"/>
              </a:defRPr>
            </a:lvl3pPr>
            <a:lvl4pPr lvl="3" algn="r">
              <a:buNone/>
              <a:defRPr sz="900">
                <a:solidFill>
                  <a:srgbClr val="9E9E9E"/>
                </a:solidFill>
                <a:latin typeface="JetBrains Mono"/>
                <a:ea typeface="JetBrains Mono"/>
                <a:cs typeface="JetBrains Mono"/>
                <a:sym typeface="JetBrains Mono"/>
              </a:defRPr>
            </a:lvl4pPr>
            <a:lvl5pPr lvl="4" algn="r">
              <a:buNone/>
              <a:defRPr sz="900">
                <a:solidFill>
                  <a:srgbClr val="9E9E9E"/>
                </a:solidFill>
                <a:latin typeface="JetBrains Mono"/>
                <a:ea typeface="JetBrains Mono"/>
                <a:cs typeface="JetBrains Mono"/>
                <a:sym typeface="JetBrains Mono"/>
              </a:defRPr>
            </a:lvl5pPr>
            <a:lvl6pPr lvl="5" algn="r">
              <a:buNone/>
              <a:defRPr sz="900">
                <a:solidFill>
                  <a:srgbClr val="9E9E9E"/>
                </a:solidFill>
                <a:latin typeface="JetBrains Mono"/>
                <a:ea typeface="JetBrains Mono"/>
                <a:cs typeface="JetBrains Mono"/>
                <a:sym typeface="JetBrains Mono"/>
              </a:defRPr>
            </a:lvl6pPr>
            <a:lvl7pPr lvl="6" algn="r">
              <a:buNone/>
              <a:defRPr sz="900">
                <a:solidFill>
                  <a:srgbClr val="9E9E9E"/>
                </a:solidFill>
                <a:latin typeface="JetBrains Mono"/>
                <a:ea typeface="JetBrains Mono"/>
                <a:cs typeface="JetBrains Mono"/>
                <a:sym typeface="JetBrains Mono"/>
              </a:defRPr>
            </a:lvl7pPr>
            <a:lvl8pPr lvl="7" algn="r">
              <a:buNone/>
              <a:defRPr sz="900">
                <a:solidFill>
                  <a:srgbClr val="9E9E9E"/>
                </a:solidFill>
                <a:latin typeface="JetBrains Mono"/>
                <a:ea typeface="JetBrains Mono"/>
                <a:cs typeface="JetBrains Mono"/>
                <a:sym typeface="JetBrains Mono"/>
              </a:defRPr>
            </a:lvl8pPr>
            <a:lvl9pPr lvl="8"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887" name="Shape 887"/>
        <p:cNvGrpSpPr/>
        <p:nvPr/>
      </p:nvGrpSpPr>
      <p:grpSpPr>
        <a:xfrm>
          <a:off x="0" y="0"/>
          <a:ext cx="0" cy="0"/>
          <a:chOff x="0" y="0"/>
          <a:chExt cx="0" cy="0"/>
        </a:xfrm>
      </p:grpSpPr>
      <p:pic>
        <p:nvPicPr>
          <p:cNvPr id="888" name="Google Shape;888;p102"/>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889" name="Google Shape;889;p102"/>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890" name="Google Shape;890;p102"/>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891" name="Google Shape;891;p102"/>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73" Type="http://schemas.openxmlformats.org/officeDocument/2006/relationships/slideLayout" Target="../slideLayouts/slideLayout85.xml"/><Relationship Id="rId72" Type="http://schemas.openxmlformats.org/officeDocument/2006/relationships/slideLayout" Target="../slideLayouts/slideLayout84.xml"/><Relationship Id="rId31" Type="http://schemas.openxmlformats.org/officeDocument/2006/relationships/slideLayout" Target="../slideLayouts/slideLayout43.xml"/><Relationship Id="rId75" Type="http://schemas.openxmlformats.org/officeDocument/2006/relationships/slideLayout" Target="../slideLayouts/slideLayout87.xml"/><Relationship Id="rId30" Type="http://schemas.openxmlformats.org/officeDocument/2006/relationships/slideLayout" Target="../slideLayouts/slideLayout42.xml"/><Relationship Id="rId74" Type="http://schemas.openxmlformats.org/officeDocument/2006/relationships/slideLayout" Target="../slideLayouts/slideLayout86.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76" Type="http://schemas.openxmlformats.org/officeDocument/2006/relationships/theme" Target="../theme/theme5.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71" Type="http://schemas.openxmlformats.org/officeDocument/2006/relationships/slideLayout" Target="../slideLayouts/slideLayout83.xml"/><Relationship Id="rId70" Type="http://schemas.openxmlformats.org/officeDocument/2006/relationships/slideLayout" Target="../slideLayouts/slideLayout82.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62" Type="http://schemas.openxmlformats.org/officeDocument/2006/relationships/slideLayout" Target="../slideLayouts/slideLayout74.xml"/><Relationship Id="rId61" Type="http://schemas.openxmlformats.org/officeDocument/2006/relationships/slideLayout" Target="../slideLayouts/slideLayout73.xml"/><Relationship Id="rId20" Type="http://schemas.openxmlformats.org/officeDocument/2006/relationships/slideLayout" Target="../slideLayouts/slideLayout32.xml"/><Relationship Id="rId64" Type="http://schemas.openxmlformats.org/officeDocument/2006/relationships/slideLayout" Target="../slideLayouts/slideLayout76.xml"/><Relationship Id="rId63" Type="http://schemas.openxmlformats.org/officeDocument/2006/relationships/slideLayout" Target="../slideLayouts/slideLayout75.xml"/><Relationship Id="rId22" Type="http://schemas.openxmlformats.org/officeDocument/2006/relationships/slideLayout" Target="../slideLayouts/slideLayout34.xml"/><Relationship Id="rId66" Type="http://schemas.openxmlformats.org/officeDocument/2006/relationships/slideLayout" Target="../slideLayouts/slideLayout78.xml"/><Relationship Id="rId21" Type="http://schemas.openxmlformats.org/officeDocument/2006/relationships/slideLayout" Target="../slideLayouts/slideLayout33.xml"/><Relationship Id="rId65" Type="http://schemas.openxmlformats.org/officeDocument/2006/relationships/slideLayout" Target="../slideLayouts/slideLayout77.xml"/><Relationship Id="rId24" Type="http://schemas.openxmlformats.org/officeDocument/2006/relationships/slideLayout" Target="../slideLayouts/slideLayout36.xml"/><Relationship Id="rId68" Type="http://schemas.openxmlformats.org/officeDocument/2006/relationships/slideLayout" Target="../slideLayouts/slideLayout80.xml"/><Relationship Id="rId23" Type="http://schemas.openxmlformats.org/officeDocument/2006/relationships/slideLayout" Target="../slideLayouts/slideLayout35.xml"/><Relationship Id="rId67" Type="http://schemas.openxmlformats.org/officeDocument/2006/relationships/slideLayout" Target="../slideLayouts/slideLayout79.xml"/><Relationship Id="rId60" Type="http://schemas.openxmlformats.org/officeDocument/2006/relationships/slideLayout" Target="../slideLayouts/slideLayout72.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69" Type="http://schemas.openxmlformats.org/officeDocument/2006/relationships/slideLayout" Target="../slideLayouts/slideLayout81.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slideLayout" Target="../slideLayouts/slideLayout67.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57" Type="http://schemas.openxmlformats.org/officeDocument/2006/relationships/slideLayout" Target="../slideLayouts/slideLayout69.xml"/><Relationship Id="rId12" Type="http://schemas.openxmlformats.org/officeDocument/2006/relationships/slideLayout" Target="../slideLayouts/slideLayout24.xml"/><Relationship Id="rId56" Type="http://schemas.openxmlformats.org/officeDocument/2006/relationships/slideLayout" Target="../slideLayouts/slideLayout68.xml"/><Relationship Id="rId15" Type="http://schemas.openxmlformats.org/officeDocument/2006/relationships/slideLayout" Target="../slideLayouts/slideLayout27.xml"/><Relationship Id="rId59" Type="http://schemas.openxmlformats.org/officeDocument/2006/relationships/slideLayout" Target="../slideLayouts/slideLayout71.xml"/><Relationship Id="rId14" Type="http://schemas.openxmlformats.org/officeDocument/2006/relationships/slideLayout" Target="../slideLayouts/slideLayout26.xml"/><Relationship Id="rId58" Type="http://schemas.openxmlformats.org/officeDocument/2006/relationships/slideLayout" Target="../slideLayouts/slideLayout7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7.xml"/><Relationship Id="rId42" Type="http://schemas.openxmlformats.org/officeDocument/2006/relationships/slideLayout" Target="../slideLayouts/slideLayout129.xml"/><Relationship Id="rId41" Type="http://schemas.openxmlformats.org/officeDocument/2006/relationships/slideLayout" Target="../slideLayouts/slideLayout128.xml"/><Relationship Id="rId44" Type="http://schemas.openxmlformats.org/officeDocument/2006/relationships/slideLayout" Target="../slideLayouts/slideLayout131.xml"/><Relationship Id="rId43" Type="http://schemas.openxmlformats.org/officeDocument/2006/relationships/slideLayout" Target="../slideLayouts/slideLayout130.xml"/><Relationship Id="rId46" Type="http://schemas.openxmlformats.org/officeDocument/2006/relationships/slideLayout" Target="../slideLayouts/slideLayout133.xml"/><Relationship Id="rId45" Type="http://schemas.openxmlformats.org/officeDocument/2006/relationships/slideLayout" Target="../slideLayouts/slideLayout132.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48" Type="http://schemas.openxmlformats.org/officeDocument/2006/relationships/slideLayout" Target="../slideLayouts/slideLayout135.xml"/><Relationship Id="rId47" Type="http://schemas.openxmlformats.org/officeDocument/2006/relationships/slideLayout" Target="../slideLayouts/slideLayout134.xml"/><Relationship Id="rId49" Type="http://schemas.openxmlformats.org/officeDocument/2006/relationships/slideLayout" Target="../slideLayouts/slideLayout13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73" Type="http://schemas.openxmlformats.org/officeDocument/2006/relationships/slideLayout" Target="../slideLayouts/slideLayout160.xml"/><Relationship Id="rId72" Type="http://schemas.openxmlformats.org/officeDocument/2006/relationships/slideLayout" Target="../slideLayouts/slideLayout159.xml"/><Relationship Id="rId31" Type="http://schemas.openxmlformats.org/officeDocument/2006/relationships/slideLayout" Target="../slideLayouts/slideLayout118.xml"/><Relationship Id="rId75" Type="http://schemas.openxmlformats.org/officeDocument/2006/relationships/theme" Target="../theme/theme2.xml"/><Relationship Id="rId30" Type="http://schemas.openxmlformats.org/officeDocument/2006/relationships/slideLayout" Target="../slideLayouts/slideLayout117.xml"/><Relationship Id="rId74" Type="http://schemas.openxmlformats.org/officeDocument/2006/relationships/slideLayout" Target="../slideLayouts/slideLayout161.xml"/><Relationship Id="rId33" Type="http://schemas.openxmlformats.org/officeDocument/2006/relationships/slideLayout" Target="../slideLayouts/slideLayout120.xml"/><Relationship Id="rId32" Type="http://schemas.openxmlformats.org/officeDocument/2006/relationships/slideLayout" Target="../slideLayouts/slideLayout119.xml"/><Relationship Id="rId35" Type="http://schemas.openxmlformats.org/officeDocument/2006/relationships/slideLayout" Target="../slideLayouts/slideLayout122.xml"/><Relationship Id="rId34" Type="http://schemas.openxmlformats.org/officeDocument/2006/relationships/slideLayout" Target="../slideLayouts/slideLayout121.xml"/><Relationship Id="rId71" Type="http://schemas.openxmlformats.org/officeDocument/2006/relationships/slideLayout" Target="../slideLayouts/slideLayout158.xml"/><Relationship Id="rId70" Type="http://schemas.openxmlformats.org/officeDocument/2006/relationships/slideLayout" Target="../slideLayouts/slideLayout157.xml"/><Relationship Id="rId37" Type="http://schemas.openxmlformats.org/officeDocument/2006/relationships/slideLayout" Target="../slideLayouts/slideLayout124.xml"/><Relationship Id="rId36" Type="http://schemas.openxmlformats.org/officeDocument/2006/relationships/slideLayout" Target="../slideLayouts/slideLayout123.xml"/><Relationship Id="rId39" Type="http://schemas.openxmlformats.org/officeDocument/2006/relationships/slideLayout" Target="../slideLayouts/slideLayout126.xml"/><Relationship Id="rId38" Type="http://schemas.openxmlformats.org/officeDocument/2006/relationships/slideLayout" Target="../slideLayouts/slideLayout125.xml"/><Relationship Id="rId62" Type="http://schemas.openxmlformats.org/officeDocument/2006/relationships/slideLayout" Target="../slideLayouts/slideLayout149.xml"/><Relationship Id="rId61" Type="http://schemas.openxmlformats.org/officeDocument/2006/relationships/slideLayout" Target="../slideLayouts/slideLayout148.xml"/><Relationship Id="rId20" Type="http://schemas.openxmlformats.org/officeDocument/2006/relationships/slideLayout" Target="../slideLayouts/slideLayout107.xml"/><Relationship Id="rId64" Type="http://schemas.openxmlformats.org/officeDocument/2006/relationships/slideLayout" Target="../slideLayouts/slideLayout151.xml"/><Relationship Id="rId63" Type="http://schemas.openxmlformats.org/officeDocument/2006/relationships/slideLayout" Target="../slideLayouts/slideLayout150.xml"/><Relationship Id="rId22" Type="http://schemas.openxmlformats.org/officeDocument/2006/relationships/slideLayout" Target="../slideLayouts/slideLayout109.xml"/><Relationship Id="rId66" Type="http://schemas.openxmlformats.org/officeDocument/2006/relationships/slideLayout" Target="../slideLayouts/slideLayout153.xml"/><Relationship Id="rId21" Type="http://schemas.openxmlformats.org/officeDocument/2006/relationships/slideLayout" Target="../slideLayouts/slideLayout108.xml"/><Relationship Id="rId65" Type="http://schemas.openxmlformats.org/officeDocument/2006/relationships/slideLayout" Target="../slideLayouts/slideLayout152.xml"/><Relationship Id="rId24" Type="http://schemas.openxmlformats.org/officeDocument/2006/relationships/slideLayout" Target="../slideLayouts/slideLayout111.xml"/><Relationship Id="rId68" Type="http://schemas.openxmlformats.org/officeDocument/2006/relationships/slideLayout" Target="../slideLayouts/slideLayout155.xml"/><Relationship Id="rId23" Type="http://schemas.openxmlformats.org/officeDocument/2006/relationships/slideLayout" Target="../slideLayouts/slideLayout110.xml"/><Relationship Id="rId67" Type="http://schemas.openxmlformats.org/officeDocument/2006/relationships/slideLayout" Target="../slideLayouts/slideLayout154.xml"/><Relationship Id="rId60" Type="http://schemas.openxmlformats.org/officeDocument/2006/relationships/slideLayout" Target="../slideLayouts/slideLayout147.xml"/><Relationship Id="rId26" Type="http://schemas.openxmlformats.org/officeDocument/2006/relationships/slideLayout" Target="../slideLayouts/slideLayout113.xml"/><Relationship Id="rId25" Type="http://schemas.openxmlformats.org/officeDocument/2006/relationships/slideLayout" Target="../slideLayouts/slideLayout112.xml"/><Relationship Id="rId69" Type="http://schemas.openxmlformats.org/officeDocument/2006/relationships/slideLayout" Target="../slideLayouts/slideLayout156.xml"/><Relationship Id="rId28" Type="http://schemas.openxmlformats.org/officeDocument/2006/relationships/slideLayout" Target="../slideLayouts/slideLayout115.xml"/><Relationship Id="rId27" Type="http://schemas.openxmlformats.org/officeDocument/2006/relationships/slideLayout" Target="../slideLayouts/slideLayout114.xml"/><Relationship Id="rId29" Type="http://schemas.openxmlformats.org/officeDocument/2006/relationships/slideLayout" Target="../slideLayouts/slideLayout116.xml"/><Relationship Id="rId51" Type="http://schemas.openxmlformats.org/officeDocument/2006/relationships/slideLayout" Target="../slideLayouts/slideLayout138.xml"/><Relationship Id="rId50" Type="http://schemas.openxmlformats.org/officeDocument/2006/relationships/slideLayout" Target="../slideLayouts/slideLayout137.xml"/><Relationship Id="rId53" Type="http://schemas.openxmlformats.org/officeDocument/2006/relationships/slideLayout" Target="../slideLayouts/slideLayout140.xml"/><Relationship Id="rId52" Type="http://schemas.openxmlformats.org/officeDocument/2006/relationships/slideLayout" Target="../slideLayouts/slideLayout139.xml"/><Relationship Id="rId11" Type="http://schemas.openxmlformats.org/officeDocument/2006/relationships/slideLayout" Target="../slideLayouts/slideLayout98.xml"/><Relationship Id="rId55" Type="http://schemas.openxmlformats.org/officeDocument/2006/relationships/slideLayout" Target="../slideLayouts/slideLayout142.xml"/><Relationship Id="rId10" Type="http://schemas.openxmlformats.org/officeDocument/2006/relationships/slideLayout" Target="../slideLayouts/slideLayout97.xml"/><Relationship Id="rId54" Type="http://schemas.openxmlformats.org/officeDocument/2006/relationships/slideLayout" Target="../slideLayouts/slideLayout141.xml"/><Relationship Id="rId13" Type="http://schemas.openxmlformats.org/officeDocument/2006/relationships/slideLayout" Target="../slideLayouts/slideLayout100.xml"/><Relationship Id="rId57" Type="http://schemas.openxmlformats.org/officeDocument/2006/relationships/slideLayout" Target="../slideLayouts/slideLayout144.xml"/><Relationship Id="rId12" Type="http://schemas.openxmlformats.org/officeDocument/2006/relationships/slideLayout" Target="../slideLayouts/slideLayout99.xml"/><Relationship Id="rId56" Type="http://schemas.openxmlformats.org/officeDocument/2006/relationships/slideLayout" Target="../slideLayouts/slideLayout143.xml"/><Relationship Id="rId15" Type="http://schemas.openxmlformats.org/officeDocument/2006/relationships/slideLayout" Target="../slideLayouts/slideLayout102.xml"/><Relationship Id="rId59" Type="http://schemas.openxmlformats.org/officeDocument/2006/relationships/slideLayout" Target="../slideLayouts/slideLayout146.xml"/><Relationship Id="rId14" Type="http://schemas.openxmlformats.org/officeDocument/2006/relationships/slideLayout" Target="../slideLayouts/slideLayout101.xml"/><Relationship Id="rId58" Type="http://schemas.openxmlformats.org/officeDocument/2006/relationships/slideLayout" Target="../slideLayouts/slideLayout145.xml"/><Relationship Id="rId17" Type="http://schemas.openxmlformats.org/officeDocument/2006/relationships/slideLayout" Target="../slideLayouts/slideLayout104.xml"/><Relationship Id="rId16" Type="http://schemas.openxmlformats.org/officeDocument/2006/relationships/slideLayout" Target="../slideLayouts/slideLayout103.xml"/><Relationship Id="rId19" Type="http://schemas.openxmlformats.org/officeDocument/2006/relationships/slideLayout" Target="../slideLayouts/slideLayout106.xml"/><Relationship Id="rId18"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01.xml"/><Relationship Id="rId42" Type="http://schemas.openxmlformats.org/officeDocument/2006/relationships/slideLayout" Target="../slideLayouts/slideLayout203.xml"/><Relationship Id="rId41" Type="http://schemas.openxmlformats.org/officeDocument/2006/relationships/slideLayout" Target="../slideLayouts/slideLayout202.xml"/><Relationship Id="rId44" Type="http://schemas.openxmlformats.org/officeDocument/2006/relationships/slideLayout" Target="../slideLayouts/slideLayout205.xml"/><Relationship Id="rId43" Type="http://schemas.openxmlformats.org/officeDocument/2006/relationships/slideLayout" Target="../slideLayouts/slideLayout204.xml"/><Relationship Id="rId46" Type="http://schemas.openxmlformats.org/officeDocument/2006/relationships/slideLayout" Target="../slideLayouts/slideLayout207.xml"/><Relationship Id="rId45" Type="http://schemas.openxmlformats.org/officeDocument/2006/relationships/slideLayout" Target="../slideLayouts/slideLayout206.xml"/><Relationship Id="rId1" Type="http://schemas.openxmlformats.org/officeDocument/2006/relationships/slideLayout" Target="../slideLayouts/slideLayout162.xml"/><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48" Type="http://schemas.openxmlformats.org/officeDocument/2006/relationships/slideLayout" Target="../slideLayouts/slideLayout209.xml"/><Relationship Id="rId47" Type="http://schemas.openxmlformats.org/officeDocument/2006/relationships/slideLayout" Target="../slideLayouts/slideLayout208.xml"/><Relationship Id="rId49" Type="http://schemas.openxmlformats.org/officeDocument/2006/relationships/slideLayout" Target="../slideLayouts/slideLayout210.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31" Type="http://schemas.openxmlformats.org/officeDocument/2006/relationships/slideLayout" Target="../slideLayouts/slideLayout192.xml"/><Relationship Id="rId30" Type="http://schemas.openxmlformats.org/officeDocument/2006/relationships/slideLayout" Target="../slideLayouts/slideLayout191.xml"/><Relationship Id="rId33" Type="http://schemas.openxmlformats.org/officeDocument/2006/relationships/slideLayout" Target="../slideLayouts/slideLayout194.xml"/><Relationship Id="rId32" Type="http://schemas.openxmlformats.org/officeDocument/2006/relationships/slideLayout" Target="../slideLayouts/slideLayout193.xml"/><Relationship Id="rId35" Type="http://schemas.openxmlformats.org/officeDocument/2006/relationships/slideLayout" Target="../slideLayouts/slideLayout196.xml"/><Relationship Id="rId34" Type="http://schemas.openxmlformats.org/officeDocument/2006/relationships/slideLayout" Target="../slideLayouts/slideLayout195.xml"/><Relationship Id="rId37" Type="http://schemas.openxmlformats.org/officeDocument/2006/relationships/slideLayout" Target="../slideLayouts/slideLayout198.xml"/><Relationship Id="rId36" Type="http://schemas.openxmlformats.org/officeDocument/2006/relationships/slideLayout" Target="../slideLayouts/slideLayout197.xml"/><Relationship Id="rId39" Type="http://schemas.openxmlformats.org/officeDocument/2006/relationships/slideLayout" Target="../slideLayouts/slideLayout200.xml"/><Relationship Id="rId38" Type="http://schemas.openxmlformats.org/officeDocument/2006/relationships/slideLayout" Target="../slideLayouts/slideLayout199.xml"/><Relationship Id="rId62" Type="http://schemas.openxmlformats.org/officeDocument/2006/relationships/slideLayout" Target="../slideLayouts/slideLayout223.xml"/><Relationship Id="rId61" Type="http://schemas.openxmlformats.org/officeDocument/2006/relationships/slideLayout" Target="../slideLayouts/slideLayout222.xml"/><Relationship Id="rId20" Type="http://schemas.openxmlformats.org/officeDocument/2006/relationships/slideLayout" Target="../slideLayouts/slideLayout181.xml"/><Relationship Id="rId64" Type="http://schemas.openxmlformats.org/officeDocument/2006/relationships/slideLayout" Target="../slideLayouts/slideLayout225.xml"/><Relationship Id="rId63" Type="http://schemas.openxmlformats.org/officeDocument/2006/relationships/slideLayout" Target="../slideLayouts/slideLayout224.xml"/><Relationship Id="rId22" Type="http://schemas.openxmlformats.org/officeDocument/2006/relationships/slideLayout" Target="../slideLayouts/slideLayout183.xml"/><Relationship Id="rId66" Type="http://schemas.openxmlformats.org/officeDocument/2006/relationships/slideLayout" Target="../slideLayouts/slideLayout227.xml"/><Relationship Id="rId21" Type="http://schemas.openxmlformats.org/officeDocument/2006/relationships/slideLayout" Target="../slideLayouts/slideLayout182.xml"/><Relationship Id="rId65" Type="http://schemas.openxmlformats.org/officeDocument/2006/relationships/slideLayout" Target="../slideLayouts/slideLayout226.xml"/><Relationship Id="rId24" Type="http://schemas.openxmlformats.org/officeDocument/2006/relationships/slideLayout" Target="../slideLayouts/slideLayout185.xml"/><Relationship Id="rId23" Type="http://schemas.openxmlformats.org/officeDocument/2006/relationships/slideLayout" Target="../slideLayouts/slideLayout184.xml"/><Relationship Id="rId67" Type="http://schemas.openxmlformats.org/officeDocument/2006/relationships/theme" Target="../theme/theme1.xml"/><Relationship Id="rId60" Type="http://schemas.openxmlformats.org/officeDocument/2006/relationships/slideLayout" Target="../slideLayouts/slideLayout221.xml"/><Relationship Id="rId26" Type="http://schemas.openxmlformats.org/officeDocument/2006/relationships/slideLayout" Target="../slideLayouts/slideLayout187.xml"/><Relationship Id="rId25" Type="http://schemas.openxmlformats.org/officeDocument/2006/relationships/slideLayout" Target="../slideLayouts/slideLayout186.xml"/><Relationship Id="rId28" Type="http://schemas.openxmlformats.org/officeDocument/2006/relationships/slideLayout" Target="../slideLayouts/slideLayout189.xml"/><Relationship Id="rId27" Type="http://schemas.openxmlformats.org/officeDocument/2006/relationships/slideLayout" Target="../slideLayouts/slideLayout188.xml"/><Relationship Id="rId29" Type="http://schemas.openxmlformats.org/officeDocument/2006/relationships/slideLayout" Target="../slideLayouts/slideLayout190.xml"/><Relationship Id="rId51" Type="http://schemas.openxmlformats.org/officeDocument/2006/relationships/slideLayout" Target="../slideLayouts/slideLayout212.xml"/><Relationship Id="rId50" Type="http://schemas.openxmlformats.org/officeDocument/2006/relationships/slideLayout" Target="../slideLayouts/slideLayout211.xml"/><Relationship Id="rId53" Type="http://schemas.openxmlformats.org/officeDocument/2006/relationships/slideLayout" Target="../slideLayouts/slideLayout214.xml"/><Relationship Id="rId52" Type="http://schemas.openxmlformats.org/officeDocument/2006/relationships/slideLayout" Target="../slideLayouts/slideLayout213.xml"/><Relationship Id="rId11" Type="http://schemas.openxmlformats.org/officeDocument/2006/relationships/slideLayout" Target="../slideLayouts/slideLayout172.xml"/><Relationship Id="rId55" Type="http://schemas.openxmlformats.org/officeDocument/2006/relationships/slideLayout" Target="../slideLayouts/slideLayout216.xml"/><Relationship Id="rId10" Type="http://schemas.openxmlformats.org/officeDocument/2006/relationships/slideLayout" Target="../slideLayouts/slideLayout171.xml"/><Relationship Id="rId54" Type="http://schemas.openxmlformats.org/officeDocument/2006/relationships/slideLayout" Target="../slideLayouts/slideLayout215.xml"/><Relationship Id="rId13" Type="http://schemas.openxmlformats.org/officeDocument/2006/relationships/slideLayout" Target="../slideLayouts/slideLayout174.xml"/><Relationship Id="rId57" Type="http://schemas.openxmlformats.org/officeDocument/2006/relationships/slideLayout" Target="../slideLayouts/slideLayout218.xml"/><Relationship Id="rId12" Type="http://schemas.openxmlformats.org/officeDocument/2006/relationships/slideLayout" Target="../slideLayouts/slideLayout173.xml"/><Relationship Id="rId56" Type="http://schemas.openxmlformats.org/officeDocument/2006/relationships/slideLayout" Target="../slideLayouts/slideLayout217.xml"/><Relationship Id="rId15" Type="http://schemas.openxmlformats.org/officeDocument/2006/relationships/slideLayout" Target="../slideLayouts/slideLayout176.xml"/><Relationship Id="rId59" Type="http://schemas.openxmlformats.org/officeDocument/2006/relationships/slideLayout" Target="../slideLayouts/slideLayout220.xml"/><Relationship Id="rId14" Type="http://schemas.openxmlformats.org/officeDocument/2006/relationships/slideLayout" Target="../slideLayouts/slideLayout175.xml"/><Relationship Id="rId58" Type="http://schemas.openxmlformats.org/officeDocument/2006/relationships/slideLayout" Target="../slideLayouts/slideLayout219.xml"/><Relationship Id="rId17" Type="http://schemas.openxmlformats.org/officeDocument/2006/relationships/slideLayout" Target="../slideLayouts/slideLayout178.xml"/><Relationship Id="rId16" Type="http://schemas.openxmlformats.org/officeDocument/2006/relationships/slideLayout" Target="../slideLayouts/slideLayout177.xml"/><Relationship Id="rId19" Type="http://schemas.openxmlformats.org/officeDocument/2006/relationships/slideLayout" Target="../slideLayouts/slideLayout180.xml"/><Relationship Id="rId18"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3" name="Shape 77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 id="2147483773" r:id="rId39"/>
    <p:sldLayoutId id="2147483774" r:id="rId40"/>
    <p:sldLayoutId id="2147483775" r:id="rId41"/>
    <p:sldLayoutId id="2147483776" r:id="rId42"/>
    <p:sldLayoutId id="2147483777" r:id="rId43"/>
    <p:sldLayoutId id="2147483778" r:id="rId44"/>
    <p:sldLayoutId id="2147483779" r:id="rId45"/>
    <p:sldLayoutId id="2147483780" r:id="rId46"/>
    <p:sldLayoutId id="2147483781" r:id="rId47"/>
    <p:sldLayoutId id="2147483782" r:id="rId48"/>
    <p:sldLayoutId id="2147483783" r:id="rId49"/>
    <p:sldLayoutId id="2147483784" r:id="rId50"/>
    <p:sldLayoutId id="2147483785" r:id="rId51"/>
    <p:sldLayoutId id="2147483786" r:id="rId52"/>
    <p:sldLayoutId id="2147483787" r:id="rId53"/>
    <p:sldLayoutId id="2147483788" r:id="rId54"/>
    <p:sldLayoutId id="2147483789" r:id="rId55"/>
    <p:sldLayoutId id="2147483790" r:id="rId56"/>
    <p:sldLayoutId id="2147483791" r:id="rId57"/>
    <p:sldLayoutId id="2147483792" r:id="rId58"/>
    <p:sldLayoutId id="2147483793" r:id="rId59"/>
    <p:sldLayoutId id="2147483794" r:id="rId60"/>
    <p:sldLayoutId id="2147483795" r:id="rId61"/>
    <p:sldLayoutId id="2147483796" r:id="rId62"/>
    <p:sldLayoutId id="2147483797" r:id="rId63"/>
    <p:sldLayoutId id="2147483798" r:id="rId64"/>
    <p:sldLayoutId id="2147483799" r:id="rId65"/>
    <p:sldLayoutId id="2147483800" r:id="rId66"/>
    <p:sldLayoutId id="2147483801" r:id="rId67"/>
    <p:sldLayoutId id="2147483802" r:id="rId68"/>
    <p:sldLayoutId id="2147483803" r:id="rId69"/>
    <p:sldLayoutId id="2147483804" r:id="rId70"/>
    <p:sldLayoutId id="2147483805" r:id="rId71"/>
    <p:sldLayoutId id="2147483806" r:id="rId72"/>
    <p:sldLayoutId id="2147483807" r:id="rId73"/>
    <p:sldLayoutId id="2147483808" r:id="rId7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05" name="Shape 150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 id="2147483864" r:id="rId56"/>
    <p:sldLayoutId id="2147483865"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6.png"/><Relationship Id="rId5" Type="http://schemas.openxmlformats.org/officeDocument/2006/relationships/image" Target="../media/image65.png"/><Relationship Id="rId6"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11.xml"/><Relationship Id="rId3" Type="http://schemas.openxmlformats.org/officeDocument/2006/relationships/image" Target="../media/image63.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4.xml"/><Relationship Id="rId3" Type="http://schemas.openxmlformats.org/officeDocument/2006/relationships/hyperlink" Target="https://fivetran.com/docs/local-data-processing/install-and-upgrade/instal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6.xml"/><Relationship Id="rId3" Type="http://schemas.openxmlformats.org/officeDocument/2006/relationships/hyperlink" Target="https://fivetran.com/docs/local-data-processing/install-and-upgrade/instal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8.xml"/><Relationship Id="rId3" Type="http://schemas.openxmlformats.org/officeDocument/2006/relationships/image" Target="../media/image73.png"/><Relationship Id="rId4" Type="http://schemas.openxmlformats.org/officeDocument/2006/relationships/image" Target="../media/image77.png"/><Relationship Id="rId5"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0.xml"/><Relationship Id="rId3" Type="http://schemas.openxmlformats.org/officeDocument/2006/relationships/image" Target="../media/image7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1.xml"/><Relationship Id="rId3" Type="http://schemas.openxmlformats.org/officeDocument/2006/relationships/image" Target="../media/image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2.xml"/><Relationship Id="rId3"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43.png"/><Relationship Id="rId4" Type="http://schemas.openxmlformats.org/officeDocument/2006/relationships/image" Target="../media/image57.png"/><Relationship Id="rId9"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53.png"/><Relationship Id="rId7" Type="http://schemas.openxmlformats.org/officeDocument/2006/relationships/image" Target="../media/image62.png"/><Relationship Id="rId8"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53.png"/><Relationship Id="rId5" Type="http://schemas.openxmlformats.org/officeDocument/2006/relationships/image" Target="../media/image62.png"/><Relationship Id="rId6"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7.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51.png"/><Relationship Id="rId9"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55.png"/><Relationship Id="rId8"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86" name="Shape 2186"/>
        <p:cNvGrpSpPr/>
        <p:nvPr/>
      </p:nvGrpSpPr>
      <p:grpSpPr>
        <a:xfrm>
          <a:off x="0" y="0"/>
          <a:ext cx="0" cy="0"/>
          <a:chOff x="0" y="0"/>
          <a:chExt cx="0" cy="0"/>
        </a:xfrm>
      </p:grpSpPr>
      <p:sp>
        <p:nvSpPr>
          <p:cNvPr id="2187" name="Google Shape;2187;p232"/>
          <p:cNvSpPr txBox="1"/>
          <p:nvPr>
            <p:ph type="title"/>
          </p:nvPr>
        </p:nvSpPr>
        <p:spPr>
          <a:xfrm>
            <a:off x="329153" y="1457325"/>
            <a:ext cx="5364000" cy="222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Fivetran HVR Training</a:t>
            </a:r>
            <a:endParaRPr sz="4500"/>
          </a:p>
        </p:txBody>
      </p:sp>
      <p:sp>
        <p:nvSpPr>
          <p:cNvPr id="2188" name="Google Shape;2188;p232"/>
          <p:cNvSpPr txBox="1"/>
          <p:nvPr>
            <p:ph idx="2" type="subTitle"/>
          </p:nvPr>
        </p:nvSpPr>
        <p:spPr>
          <a:xfrm>
            <a:off x="6329115" y="342900"/>
            <a:ext cx="2485800" cy="311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v1.2</a:t>
            </a:r>
            <a:endParaRPr/>
          </a:p>
          <a:p>
            <a:pPr indent="0" lvl="0" marL="0" rtl="0" algn="r">
              <a:spcBef>
                <a:spcPts val="0"/>
              </a:spcBef>
              <a:spcAft>
                <a:spcPts val="0"/>
              </a:spcAft>
              <a:buNone/>
            </a:pPr>
            <a:r>
              <a:rPr lang="en"/>
              <a:t>Last updated: 09/12/24</a:t>
            </a:r>
            <a:endParaRPr/>
          </a:p>
        </p:txBody>
      </p:sp>
      <p:sp>
        <p:nvSpPr>
          <p:cNvPr id="2189" name="Google Shape;2189;p232"/>
          <p:cNvSpPr txBox="1"/>
          <p:nvPr>
            <p:ph idx="1" type="body"/>
          </p:nvPr>
        </p:nvSpPr>
        <p:spPr>
          <a:xfrm>
            <a:off x="332527" y="2994928"/>
            <a:ext cx="5357100" cy="12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Platform Operations</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41"/>
          <p:cNvSpPr txBox="1"/>
          <p:nvPr>
            <p:ph type="title"/>
          </p:nvPr>
        </p:nvSpPr>
        <p:spPr>
          <a:xfrm>
            <a:off x="330268" y="342900"/>
            <a:ext cx="6400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Phone Home setup</a:t>
            </a:r>
            <a:endParaRPr/>
          </a:p>
        </p:txBody>
      </p:sp>
      <p:sp>
        <p:nvSpPr>
          <p:cNvPr id="2313" name="Google Shape;2313;p241"/>
          <p:cNvSpPr/>
          <p:nvPr/>
        </p:nvSpPr>
        <p:spPr>
          <a:xfrm>
            <a:off x="4392650" y="2888950"/>
            <a:ext cx="593100" cy="844800"/>
          </a:xfrm>
          <a:prstGeom prst="rect">
            <a:avLst/>
          </a:prstGeom>
          <a:solidFill>
            <a:srgbClr val="FFFFFF"/>
          </a:solidFill>
          <a:ln cap="flat" cmpd="sng" w="9525">
            <a:solidFill>
              <a:srgbClr val="000000"/>
            </a:solidFill>
            <a:prstDash val="dot"/>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314" name="Google Shape;2314;p241"/>
          <p:cNvSpPr/>
          <p:nvPr/>
        </p:nvSpPr>
        <p:spPr>
          <a:xfrm>
            <a:off x="4524928" y="2814250"/>
            <a:ext cx="313200" cy="2010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333"/>
              <a:buFont typeface="JetBrains Mono"/>
              <a:buNone/>
            </a:pPr>
            <a:r>
              <a:rPr b="0" i="0" lang="en" sz="933" u="none" cap="none" strike="noStrike">
                <a:solidFill>
                  <a:srgbClr val="000000"/>
                </a:solidFill>
                <a:latin typeface="JetBrains Mono"/>
                <a:ea typeface="JetBrains Mono"/>
                <a:cs typeface="JetBrains Mono"/>
                <a:sym typeface="JetBrains Mono"/>
              </a:rPr>
              <a:t>Hub</a:t>
            </a:r>
            <a:endParaRPr b="0" i="0" sz="933" u="none" cap="none" strike="noStrike">
              <a:solidFill>
                <a:srgbClr val="000000"/>
              </a:solidFill>
              <a:latin typeface="JetBrains Mono"/>
              <a:ea typeface="JetBrains Mono"/>
              <a:cs typeface="JetBrains Mono"/>
              <a:sym typeface="JetBrains Mono"/>
            </a:endParaRPr>
          </a:p>
        </p:txBody>
      </p:sp>
      <p:sp>
        <p:nvSpPr>
          <p:cNvPr id="2315" name="Google Shape;2315;p241"/>
          <p:cNvSpPr/>
          <p:nvPr/>
        </p:nvSpPr>
        <p:spPr>
          <a:xfrm>
            <a:off x="5566301" y="2194263"/>
            <a:ext cx="2209200" cy="318600"/>
          </a:xfrm>
          <a:prstGeom prst="rect">
            <a:avLst/>
          </a:prstGeom>
          <a:solidFill>
            <a:srgbClr val="FFFFFF"/>
          </a:solidFill>
          <a:ln cap="flat" cmpd="sng" w="9525">
            <a:solidFill>
              <a:srgbClr val="C1C1C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rPr lang="en" sz="767">
                <a:latin typeface="JetBrains Mono"/>
                <a:ea typeface="JetBrains Mono"/>
                <a:cs typeface="JetBrains Mono"/>
                <a:sym typeface="JetBrains Mono"/>
              </a:rPr>
              <a:t>Consumption data: 34.110.137.135</a:t>
            </a:r>
            <a:br>
              <a:rPr lang="en" sz="767">
                <a:latin typeface="JetBrains Mono"/>
                <a:ea typeface="JetBrains Mono"/>
                <a:cs typeface="JetBrains Mono"/>
                <a:sym typeface="JetBrains Mono"/>
              </a:rPr>
            </a:br>
            <a:r>
              <a:rPr lang="en" sz="767">
                <a:latin typeface="JetBrains Mono"/>
                <a:ea typeface="JetBrains Mono"/>
                <a:cs typeface="JetBrains Mono"/>
                <a:sym typeface="JetBrains Mono"/>
              </a:rPr>
              <a:t>                  34.120.211.189</a:t>
            </a:r>
            <a:endParaRPr b="0" i="0" sz="767" u="none" cap="none" strike="noStrike">
              <a:solidFill>
                <a:srgbClr val="000000"/>
              </a:solidFill>
              <a:latin typeface="JetBrains Mono"/>
              <a:ea typeface="JetBrains Mono"/>
              <a:cs typeface="JetBrains Mono"/>
              <a:sym typeface="JetBrains Mono"/>
            </a:endParaRPr>
          </a:p>
        </p:txBody>
      </p:sp>
      <p:cxnSp>
        <p:nvCxnSpPr>
          <p:cNvPr id="2316" name="Google Shape;2316;p241"/>
          <p:cNvCxnSpPr>
            <a:stCxn id="2314" idx="1"/>
            <a:endCxn id="2317" idx="3"/>
          </p:cNvCxnSpPr>
          <p:nvPr/>
        </p:nvCxnSpPr>
        <p:spPr>
          <a:xfrm rot="10800000">
            <a:off x="3744628" y="2353450"/>
            <a:ext cx="780300" cy="561300"/>
          </a:xfrm>
          <a:prstGeom prst="bentConnector3">
            <a:avLst>
              <a:gd fmla="val -413" name="adj1"/>
            </a:avLst>
          </a:prstGeom>
          <a:noFill/>
          <a:ln cap="flat" cmpd="sng" w="9525">
            <a:solidFill>
              <a:schemeClr val="dk1"/>
            </a:solidFill>
            <a:prstDash val="solid"/>
            <a:round/>
            <a:headEnd len="sm" w="sm" type="none"/>
            <a:tailEnd len="med" w="med" type="triangle"/>
          </a:ln>
        </p:spPr>
      </p:cxnSp>
      <p:pic>
        <p:nvPicPr>
          <p:cNvPr id="2318" name="Google Shape;2318;p241"/>
          <p:cNvPicPr preferRelativeResize="0"/>
          <p:nvPr/>
        </p:nvPicPr>
        <p:blipFill>
          <a:blip r:embed="rId3">
            <a:alphaModFix/>
          </a:blip>
          <a:stretch>
            <a:fillRect/>
          </a:stretch>
        </p:blipFill>
        <p:spPr>
          <a:xfrm>
            <a:off x="4448723" y="3058806"/>
            <a:ext cx="460714" cy="571428"/>
          </a:xfrm>
          <a:prstGeom prst="rect">
            <a:avLst/>
          </a:prstGeom>
          <a:noFill/>
          <a:ln>
            <a:noFill/>
          </a:ln>
        </p:spPr>
      </p:pic>
      <p:sp>
        <p:nvSpPr>
          <p:cNvPr id="2319" name="Google Shape;2319;p241"/>
          <p:cNvSpPr/>
          <p:nvPr/>
        </p:nvSpPr>
        <p:spPr>
          <a:xfrm>
            <a:off x="1588500" y="2194250"/>
            <a:ext cx="2162100" cy="318600"/>
          </a:xfrm>
          <a:prstGeom prst="rect">
            <a:avLst/>
          </a:prstGeom>
          <a:solidFill>
            <a:srgbClr val="FFFFFF"/>
          </a:solidFill>
          <a:ln cap="flat" cmpd="sng" w="9525">
            <a:solidFill>
              <a:srgbClr val="C1C1C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spcBef>
                <a:spcPts val="0"/>
              </a:spcBef>
              <a:spcAft>
                <a:spcPts val="0"/>
              </a:spcAft>
              <a:buNone/>
            </a:pPr>
            <a:r>
              <a:rPr lang="en" sz="767">
                <a:latin typeface="JetBrains Mono"/>
                <a:ea typeface="JetBrains Mono"/>
                <a:cs typeface="JetBrains Mono"/>
                <a:sym typeface="JetBrains Mono"/>
              </a:rPr>
              <a:t>Hub registration: 35.236.237.87</a:t>
            </a:r>
            <a:endParaRPr b="0" i="0" sz="767" u="none" cap="none" strike="noStrike">
              <a:solidFill>
                <a:srgbClr val="000000"/>
              </a:solidFill>
              <a:latin typeface="JetBrains Mono"/>
              <a:ea typeface="JetBrains Mono"/>
              <a:cs typeface="JetBrains Mono"/>
              <a:sym typeface="JetBrains Mono"/>
            </a:endParaRPr>
          </a:p>
        </p:txBody>
      </p:sp>
      <p:pic>
        <p:nvPicPr>
          <p:cNvPr id="2317" name="Google Shape;2317;p241"/>
          <p:cNvPicPr preferRelativeResize="0"/>
          <p:nvPr/>
        </p:nvPicPr>
        <p:blipFill>
          <a:blip r:embed="rId3">
            <a:alphaModFix/>
          </a:blip>
          <a:stretch>
            <a:fillRect/>
          </a:stretch>
        </p:blipFill>
        <p:spPr>
          <a:xfrm>
            <a:off x="3487791" y="2194274"/>
            <a:ext cx="256865" cy="318600"/>
          </a:xfrm>
          <a:prstGeom prst="rect">
            <a:avLst/>
          </a:prstGeom>
          <a:noFill/>
          <a:ln>
            <a:noFill/>
          </a:ln>
        </p:spPr>
      </p:pic>
      <p:pic>
        <p:nvPicPr>
          <p:cNvPr id="2320" name="Google Shape;2320;p241"/>
          <p:cNvPicPr preferRelativeResize="0"/>
          <p:nvPr/>
        </p:nvPicPr>
        <p:blipFill>
          <a:blip r:embed="rId3">
            <a:alphaModFix/>
          </a:blip>
          <a:stretch>
            <a:fillRect/>
          </a:stretch>
        </p:blipFill>
        <p:spPr>
          <a:xfrm>
            <a:off x="7518641" y="2194286"/>
            <a:ext cx="256865" cy="318600"/>
          </a:xfrm>
          <a:prstGeom prst="rect">
            <a:avLst/>
          </a:prstGeom>
          <a:noFill/>
          <a:ln>
            <a:noFill/>
          </a:ln>
        </p:spPr>
      </p:pic>
      <p:grpSp>
        <p:nvGrpSpPr>
          <p:cNvPr id="2321" name="Google Shape;2321;p241"/>
          <p:cNvGrpSpPr/>
          <p:nvPr/>
        </p:nvGrpSpPr>
        <p:grpSpPr>
          <a:xfrm>
            <a:off x="5537914" y="2777618"/>
            <a:ext cx="1155461" cy="478078"/>
            <a:chOff x="5304859" y="2630431"/>
            <a:chExt cx="1767300" cy="756812"/>
          </a:xfrm>
        </p:grpSpPr>
        <p:pic>
          <p:nvPicPr>
            <p:cNvPr id="2322" name="Google Shape;2322;p241"/>
            <p:cNvPicPr preferRelativeResize="0"/>
            <p:nvPr/>
          </p:nvPicPr>
          <p:blipFill rotWithShape="1">
            <a:blip r:embed="rId4">
              <a:alphaModFix/>
            </a:blip>
            <a:srcRect b="0" l="0" r="0" t="0"/>
            <a:stretch/>
          </p:blipFill>
          <p:spPr>
            <a:xfrm>
              <a:off x="5987946" y="2630431"/>
              <a:ext cx="469900" cy="469900"/>
            </a:xfrm>
            <a:prstGeom prst="rect">
              <a:avLst/>
            </a:prstGeom>
            <a:noFill/>
            <a:ln>
              <a:noFill/>
            </a:ln>
          </p:spPr>
        </p:pic>
        <p:sp>
          <p:nvSpPr>
            <p:cNvPr id="2323" name="Google Shape;2323;p241"/>
            <p:cNvSpPr txBox="1"/>
            <p:nvPr/>
          </p:nvSpPr>
          <p:spPr>
            <a:xfrm>
              <a:off x="5304859" y="3021843"/>
              <a:ext cx="1767300" cy="36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0" lang="en" sz="900" u="none" cap="none" strike="noStrike">
                  <a:solidFill>
                    <a:srgbClr val="232F3E"/>
                  </a:solidFill>
                  <a:latin typeface="DM Sans"/>
                  <a:ea typeface="DM Sans"/>
                  <a:cs typeface="DM Sans"/>
                  <a:sym typeface="DM Sans"/>
                </a:rPr>
                <a:t>NAT gateway</a:t>
              </a:r>
              <a:endParaRPr sz="1200">
                <a:latin typeface="DM Sans"/>
                <a:ea typeface="DM Sans"/>
                <a:cs typeface="DM Sans"/>
                <a:sym typeface="DM Sans"/>
              </a:endParaRPr>
            </a:p>
          </p:txBody>
        </p:sp>
      </p:grpSp>
      <p:cxnSp>
        <p:nvCxnSpPr>
          <p:cNvPr id="2324" name="Google Shape;2324;p241"/>
          <p:cNvCxnSpPr>
            <a:stCxn id="2314" idx="3"/>
            <a:endCxn id="2315" idx="1"/>
          </p:cNvCxnSpPr>
          <p:nvPr/>
        </p:nvCxnSpPr>
        <p:spPr>
          <a:xfrm flipH="1" rot="10800000">
            <a:off x="4838128" y="2353450"/>
            <a:ext cx="728100" cy="561300"/>
          </a:xfrm>
          <a:prstGeom prst="bentConnector3">
            <a:avLst>
              <a:gd fmla="val 425" name="adj1"/>
            </a:avLst>
          </a:prstGeom>
          <a:noFill/>
          <a:ln cap="flat" cmpd="sng" w="9525">
            <a:solidFill>
              <a:schemeClr val="dk1"/>
            </a:solidFill>
            <a:prstDash val="solid"/>
            <a:round/>
            <a:headEnd len="sm" w="sm" type="none"/>
            <a:tailEnd len="med" w="med" type="triangle"/>
          </a:ln>
        </p:spPr>
      </p:cxnSp>
      <p:pic>
        <p:nvPicPr>
          <p:cNvPr descr="Database outline" id="2325" name="Google Shape;2325;p241"/>
          <p:cNvPicPr preferRelativeResize="0"/>
          <p:nvPr/>
        </p:nvPicPr>
        <p:blipFill rotWithShape="1">
          <a:blip r:embed="rId5">
            <a:alphaModFix/>
          </a:blip>
          <a:srcRect b="0" l="0" r="0" t="0"/>
          <a:stretch/>
        </p:blipFill>
        <p:spPr>
          <a:xfrm>
            <a:off x="5938053" y="3368068"/>
            <a:ext cx="355200" cy="355175"/>
          </a:xfrm>
          <a:prstGeom prst="rect">
            <a:avLst/>
          </a:prstGeom>
          <a:noFill/>
          <a:ln>
            <a:noFill/>
          </a:ln>
        </p:spPr>
      </p:pic>
      <p:sp>
        <p:nvSpPr>
          <p:cNvPr id="2326" name="Google Shape;2326;p241"/>
          <p:cNvSpPr txBox="1"/>
          <p:nvPr/>
        </p:nvSpPr>
        <p:spPr>
          <a:xfrm>
            <a:off x="5683050" y="3701313"/>
            <a:ext cx="865200" cy="230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900">
                <a:solidFill>
                  <a:srgbClr val="232F3E"/>
                </a:solidFill>
                <a:latin typeface="DM Sans"/>
                <a:ea typeface="DM Sans"/>
                <a:cs typeface="DM Sans"/>
                <a:sym typeface="DM Sans"/>
              </a:rPr>
              <a:t>Proxy server</a:t>
            </a:r>
            <a:endParaRPr sz="1200">
              <a:latin typeface="DM Sans"/>
              <a:ea typeface="DM Sans"/>
              <a:cs typeface="DM Sans"/>
              <a:sym typeface="DM Sans"/>
            </a:endParaRPr>
          </a:p>
        </p:txBody>
      </p:sp>
      <p:cxnSp>
        <p:nvCxnSpPr>
          <p:cNvPr id="2327" name="Google Shape;2327;p241"/>
          <p:cNvCxnSpPr>
            <a:stCxn id="2313" idx="3"/>
            <a:endCxn id="2315" idx="2"/>
          </p:cNvCxnSpPr>
          <p:nvPr/>
        </p:nvCxnSpPr>
        <p:spPr>
          <a:xfrm flipH="1" rot="10800000">
            <a:off x="4985750" y="2512750"/>
            <a:ext cx="1685100" cy="798600"/>
          </a:xfrm>
          <a:prstGeom prst="bentConnector2">
            <a:avLst/>
          </a:prstGeom>
          <a:noFill/>
          <a:ln cap="flat" cmpd="sng" w="9525">
            <a:solidFill>
              <a:schemeClr val="dk1"/>
            </a:solidFill>
            <a:prstDash val="dot"/>
            <a:round/>
            <a:headEnd len="sm" w="sm" type="none"/>
            <a:tailEnd len="med" w="med" type="triangle"/>
          </a:ln>
        </p:spPr>
      </p:cxnSp>
      <p:cxnSp>
        <p:nvCxnSpPr>
          <p:cNvPr id="2328" name="Google Shape;2328;p241"/>
          <p:cNvCxnSpPr>
            <a:stCxn id="2313" idx="1"/>
            <a:endCxn id="2319" idx="2"/>
          </p:cNvCxnSpPr>
          <p:nvPr/>
        </p:nvCxnSpPr>
        <p:spPr>
          <a:xfrm rot="10800000">
            <a:off x="2669450" y="2512750"/>
            <a:ext cx="1723200" cy="798600"/>
          </a:xfrm>
          <a:prstGeom prst="bentConnector2">
            <a:avLst/>
          </a:prstGeom>
          <a:noFill/>
          <a:ln cap="flat" cmpd="sng" w="9525">
            <a:solidFill>
              <a:schemeClr val="dk1"/>
            </a:solidFill>
            <a:prstDash val="dot"/>
            <a:round/>
            <a:headEnd len="sm" w="sm" type="none"/>
            <a:tailEnd len="med" w="med" type="triangle"/>
          </a:ln>
        </p:spPr>
      </p:cxnSp>
      <p:pic>
        <p:nvPicPr>
          <p:cNvPr id="2329" name="Google Shape;2329;p241"/>
          <p:cNvPicPr preferRelativeResize="0"/>
          <p:nvPr/>
        </p:nvPicPr>
        <p:blipFill rotWithShape="1">
          <a:blip r:embed="rId6">
            <a:alphaModFix/>
          </a:blip>
          <a:srcRect b="0" l="0" r="0" t="0"/>
          <a:stretch/>
        </p:blipFill>
        <p:spPr>
          <a:xfrm>
            <a:off x="3334121" y="3185219"/>
            <a:ext cx="416469" cy="318599"/>
          </a:xfrm>
          <a:prstGeom prst="rect">
            <a:avLst/>
          </a:prstGeom>
          <a:noFill/>
          <a:ln>
            <a:noFill/>
          </a:ln>
        </p:spPr>
      </p:pic>
      <p:sp>
        <p:nvSpPr>
          <p:cNvPr id="2330" name="Google Shape;2330;p241"/>
          <p:cNvSpPr txBox="1"/>
          <p:nvPr/>
        </p:nvSpPr>
        <p:spPr>
          <a:xfrm>
            <a:off x="3109763" y="3542038"/>
            <a:ext cx="8652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900">
                <a:solidFill>
                  <a:srgbClr val="232F3E"/>
                </a:solidFill>
                <a:latin typeface="DM Sans"/>
                <a:ea typeface="DM Sans"/>
                <a:cs typeface="DM Sans"/>
                <a:sym typeface="DM Sans"/>
              </a:rPr>
              <a:t>User desktop</a:t>
            </a:r>
            <a:endParaRPr sz="1200">
              <a:latin typeface="DM Sans"/>
              <a:ea typeface="DM Sans"/>
              <a:cs typeface="DM Sans"/>
              <a:sym typeface="DM Sans"/>
            </a:endParaRPr>
          </a:p>
        </p:txBody>
      </p:sp>
      <p:sp>
        <p:nvSpPr>
          <p:cNvPr id="2331" name="Google Shape;2331;p241"/>
          <p:cNvSpPr txBox="1"/>
          <p:nvPr/>
        </p:nvSpPr>
        <p:spPr>
          <a:xfrm>
            <a:off x="3724010" y="3311342"/>
            <a:ext cx="651600" cy="230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900">
                <a:solidFill>
                  <a:srgbClr val="232F3E"/>
                </a:solidFill>
                <a:latin typeface="DM Sans"/>
                <a:ea typeface="DM Sans"/>
                <a:cs typeface="DM Sans"/>
                <a:sym typeface="DM Sans"/>
              </a:rPr>
              <a:t>CLI</a:t>
            </a:r>
            <a:endParaRPr sz="1200">
              <a:latin typeface="DM Sans"/>
              <a:ea typeface="DM Sans"/>
              <a:cs typeface="DM Sans"/>
              <a:sym typeface="DM Sans"/>
            </a:endParaRPr>
          </a:p>
        </p:txBody>
      </p:sp>
      <p:sp>
        <p:nvSpPr>
          <p:cNvPr id="2332" name="Google Shape;2332;p241"/>
          <p:cNvSpPr txBox="1"/>
          <p:nvPr/>
        </p:nvSpPr>
        <p:spPr>
          <a:xfrm>
            <a:off x="2609660" y="3321679"/>
            <a:ext cx="6516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900">
                <a:solidFill>
                  <a:srgbClr val="232F3E"/>
                </a:solidFill>
                <a:latin typeface="DM Sans"/>
                <a:ea typeface="DM Sans"/>
                <a:cs typeface="DM Sans"/>
                <a:sym typeface="DM Sans"/>
              </a:rPr>
              <a:t>Web browser</a:t>
            </a:r>
            <a:endParaRPr sz="1200">
              <a:latin typeface="DM Sans"/>
              <a:ea typeface="DM Sans"/>
              <a:cs typeface="DM Sans"/>
              <a:sym typeface="DM Sans"/>
            </a:endParaRPr>
          </a:p>
        </p:txBody>
      </p:sp>
      <p:sp>
        <p:nvSpPr>
          <p:cNvPr id="2333" name="Google Shape;2333;p241"/>
          <p:cNvSpPr txBox="1"/>
          <p:nvPr>
            <p:ph idx="1" type="subTitle"/>
          </p:nvPr>
        </p:nvSpPr>
        <p:spPr>
          <a:xfrm>
            <a:off x="260023" y="894450"/>
            <a:ext cx="5994300" cy="27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2"/>
                </a:solidFill>
                <a:latin typeface="DM Sans"/>
                <a:ea typeface="DM Sans"/>
                <a:cs typeface="DM Sans"/>
                <a:sym typeface="DM Sans"/>
              </a:rPr>
              <a:t>Mandatory for consumption-based license customers.</a:t>
            </a:r>
            <a:endParaRPr sz="1800">
              <a:solidFill>
                <a:schemeClr val="lt2"/>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242"/>
          <p:cNvSpPr txBox="1"/>
          <p:nvPr>
            <p:ph type="title"/>
          </p:nvPr>
        </p:nvSpPr>
        <p:spPr>
          <a:xfrm>
            <a:off x="330268" y="342900"/>
            <a:ext cx="524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Consumption Based Pricing</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
        <p:nvSpPr>
          <p:cNvPr id="2339" name="Google Shape;2339;p242"/>
          <p:cNvSpPr txBox="1"/>
          <p:nvPr>
            <p:ph idx="1" type="subTitle"/>
          </p:nvPr>
        </p:nvSpPr>
        <p:spPr>
          <a:xfrm>
            <a:off x="330268" y="882084"/>
            <a:ext cx="52428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Monthly Active Rows</a:t>
            </a:r>
            <a:endParaRPr/>
          </a:p>
        </p:txBody>
      </p:sp>
      <p:sp>
        <p:nvSpPr>
          <p:cNvPr id="2340" name="Google Shape;2340;p24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1" name="Google Shape;2341;p242"/>
          <p:cNvSpPr txBox="1"/>
          <p:nvPr>
            <p:ph idx="2" type="body"/>
          </p:nvPr>
        </p:nvSpPr>
        <p:spPr>
          <a:xfrm>
            <a:off x="527275" y="2645000"/>
            <a:ext cx="3601800" cy="6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MAR (Monthly Active Rows) is the number of distinct primary keys synced from the source system to the destination in a given calendar month.</a:t>
            </a:r>
            <a:endParaRPr/>
          </a:p>
        </p:txBody>
      </p:sp>
      <p:sp>
        <p:nvSpPr>
          <p:cNvPr id="2342" name="Google Shape;2342;p242"/>
          <p:cNvSpPr txBox="1"/>
          <p:nvPr>
            <p:ph idx="3" type="body"/>
          </p:nvPr>
        </p:nvSpPr>
        <p:spPr>
          <a:xfrm>
            <a:off x="527275" y="2398025"/>
            <a:ext cx="3562200" cy="29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is MAR?</a:t>
            </a:r>
            <a:endParaRPr/>
          </a:p>
        </p:txBody>
      </p:sp>
      <p:sp>
        <p:nvSpPr>
          <p:cNvPr id="2343" name="Google Shape;2343;p242"/>
          <p:cNvSpPr txBox="1"/>
          <p:nvPr>
            <p:ph idx="2" type="body"/>
          </p:nvPr>
        </p:nvSpPr>
        <p:spPr>
          <a:xfrm>
            <a:off x="4878250" y="2645000"/>
            <a:ext cx="3562200" cy="6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MAR is an incremental new row (insert) or any incremental row update/delete. Each row is counted only once, regardless of how many changes occur on that row in a single month.</a:t>
            </a:r>
            <a:endParaRPr/>
          </a:p>
        </p:txBody>
      </p:sp>
      <p:sp>
        <p:nvSpPr>
          <p:cNvPr id="2344" name="Google Shape;2344;p242"/>
          <p:cNvSpPr txBox="1"/>
          <p:nvPr>
            <p:ph idx="3" type="body"/>
          </p:nvPr>
        </p:nvSpPr>
        <p:spPr>
          <a:xfrm>
            <a:off x="4878250" y="2398025"/>
            <a:ext cx="3562200" cy="29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Calculation</a:t>
            </a:r>
            <a:endParaRPr/>
          </a:p>
        </p:txBody>
      </p:sp>
      <p:sp>
        <p:nvSpPr>
          <p:cNvPr id="2345" name="Google Shape;2345;p242"/>
          <p:cNvSpPr/>
          <p:nvPr/>
        </p:nvSpPr>
        <p:spPr>
          <a:xfrm>
            <a:off x="527306" y="1788175"/>
            <a:ext cx="452700" cy="45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6" name="Google Shape;2346;p242"/>
          <p:cNvSpPr/>
          <p:nvPr/>
        </p:nvSpPr>
        <p:spPr>
          <a:xfrm>
            <a:off x="4878289" y="1788175"/>
            <a:ext cx="452700" cy="45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47" name="Google Shape;2347;p242"/>
          <p:cNvPicPr preferRelativeResize="0"/>
          <p:nvPr/>
        </p:nvPicPr>
        <p:blipFill rotWithShape="1">
          <a:blip r:embed="rId3">
            <a:alphaModFix/>
          </a:blip>
          <a:srcRect b="0" l="0" r="0" t="0"/>
          <a:stretch/>
        </p:blipFill>
        <p:spPr>
          <a:xfrm>
            <a:off x="604329" y="1865983"/>
            <a:ext cx="298642" cy="297088"/>
          </a:xfrm>
          <a:prstGeom prst="rect">
            <a:avLst/>
          </a:prstGeom>
          <a:noFill/>
          <a:ln>
            <a:noFill/>
          </a:ln>
        </p:spPr>
      </p:pic>
      <p:pic>
        <p:nvPicPr>
          <p:cNvPr id="2348" name="Google Shape;2348;p242"/>
          <p:cNvPicPr preferRelativeResize="0"/>
          <p:nvPr/>
        </p:nvPicPr>
        <p:blipFill rotWithShape="1">
          <a:blip r:embed="rId4">
            <a:alphaModFix/>
          </a:blip>
          <a:srcRect b="0" l="248" r="248" t="0"/>
          <a:stretch/>
        </p:blipFill>
        <p:spPr>
          <a:xfrm>
            <a:off x="4975919" y="1898600"/>
            <a:ext cx="257471" cy="2318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4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4" name="Google Shape;2354;p243"/>
          <p:cNvSpPr txBox="1"/>
          <p:nvPr>
            <p:ph type="title"/>
          </p:nvPr>
        </p:nvSpPr>
        <p:spPr>
          <a:xfrm>
            <a:off x="329153" y="342900"/>
            <a:ext cx="34287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MAR in HVR</a:t>
            </a:r>
            <a:endParaRPr/>
          </a:p>
        </p:txBody>
      </p:sp>
      <p:sp>
        <p:nvSpPr>
          <p:cNvPr id="2355" name="Google Shape;2355;p243"/>
          <p:cNvSpPr txBox="1"/>
          <p:nvPr>
            <p:ph idx="1" type="body"/>
          </p:nvPr>
        </p:nvSpPr>
        <p:spPr>
          <a:xfrm>
            <a:off x="329153" y="1176338"/>
            <a:ext cx="34287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Fivetran determines MAR for HVR hubs using metadata sent to the Fivetran server. </a:t>
            </a:r>
            <a:endParaRPr/>
          </a:p>
        </p:txBody>
      </p:sp>
      <p:pic>
        <p:nvPicPr>
          <p:cNvPr id="2356" name="Google Shape;2356;p243"/>
          <p:cNvPicPr preferRelativeResize="0"/>
          <p:nvPr/>
        </p:nvPicPr>
        <p:blipFill>
          <a:blip r:embed="rId3">
            <a:alphaModFix/>
          </a:blip>
          <a:stretch>
            <a:fillRect/>
          </a:stretch>
        </p:blipFill>
        <p:spPr>
          <a:xfrm>
            <a:off x="5222609" y="777694"/>
            <a:ext cx="377142" cy="377142"/>
          </a:xfrm>
          <a:prstGeom prst="rect">
            <a:avLst/>
          </a:prstGeom>
          <a:noFill/>
          <a:ln>
            <a:noFill/>
          </a:ln>
        </p:spPr>
      </p:pic>
      <p:pic>
        <p:nvPicPr>
          <p:cNvPr id="2357" name="Google Shape;2357;p243"/>
          <p:cNvPicPr preferRelativeResize="0"/>
          <p:nvPr/>
        </p:nvPicPr>
        <p:blipFill>
          <a:blip r:embed="rId3">
            <a:alphaModFix/>
          </a:blip>
          <a:stretch>
            <a:fillRect/>
          </a:stretch>
        </p:blipFill>
        <p:spPr>
          <a:xfrm>
            <a:off x="5222609" y="1881980"/>
            <a:ext cx="377142" cy="377142"/>
          </a:xfrm>
          <a:prstGeom prst="rect">
            <a:avLst/>
          </a:prstGeom>
          <a:noFill/>
          <a:ln>
            <a:noFill/>
          </a:ln>
        </p:spPr>
      </p:pic>
      <p:pic>
        <p:nvPicPr>
          <p:cNvPr id="2358" name="Google Shape;2358;p243"/>
          <p:cNvPicPr preferRelativeResize="0"/>
          <p:nvPr/>
        </p:nvPicPr>
        <p:blipFill>
          <a:blip r:embed="rId3">
            <a:alphaModFix/>
          </a:blip>
          <a:stretch>
            <a:fillRect/>
          </a:stretch>
        </p:blipFill>
        <p:spPr>
          <a:xfrm>
            <a:off x="5222609" y="3443452"/>
            <a:ext cx="377142" cy="377142"/>
          </a:xfrm>
          <a:prstGeom prst="rect">
            <a:avLst/>
          </a:prstGeom>
          <a:noFill/>
          <a:ln>
            <a:noFill/>
          </a:ln>
        </p:spPr>
      </p:pic>
      <p:sp>
        <p:nvSpPr>
          <p:cNvPr id="2359" name="Google Shape;2359;p243"/>
          <p:cNvSpPr txBox="1"/>
          <p:nvPr>
            <p:ph idx="4" type="subTitle"/>
          </p:nvPr>
        </p:nvSpPr>
        <p:spPr>
          <a:xfrm>
            <a:off x="5813725" y="800850"/>
            <a:ext cx="2612700" cy="65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When data is replicated from one source to multiple destinations, MAR is </a:t>
            </a:r>
            <a:r>
              <a:rPr b="1" lang="en"/>
              <a:t>calculated separately</a:t>
            </a:r>
            <a:r>
              <a:rPr lang="en"/>
              <a:t> for each destination.</a:t>
            </a:r>
            <a:endParaRPr/>
          </a:p>
        </p:txBody>
      </p:sp>
      <p:sp>
        <p:nvSpPr>
          <p:cNvPr id="2360" name="Google Shape;2360;p243"/>
          <p:cNvSpPr txBox="1"/>
          <p:nvPr>
            <p:ph idx="6" type="subTitle"/>
          </p:nvPr>
        </p:nvSpPr>
        <p:spPr>
          <a:xfrm>
            <a:off x="5813725" y="1895485"/>
            <a:ext cx="2612700" cy="123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Fivetran provides a </a:t>
            </a:r>
            <a:r>
              <a:rPr b="1" lang="en"/>
              <a:t>14-day free trial </a:t>
            </a:r>
            <a:r>
              <a:rPr lang="en"/>
              <a:t>for new HVR connectors and a </a:t>
            </a:r>
            <a:r>
              <a:rPr b="1" lang="en"/>
              <a:t>5-day troubleshooting window</a:t>
            </a:r>
            <a:r>
              <a:rPr lang="en"/>
              <a:t> for table refreshes at no cost, starting from the first refresh of a table in a given month. Any refreshes beyond this window are charged towards the paid MAR.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61" name="Google Shape;2361;p243"/>
          <p:cNvSpPr txBox="1"/>
          <p:nvPr>
            <p:ph idx="8" type="subTitle"/>
          </p:nvPr>
        </p:nvSpPr>
        <p:spPr>
          <a:xfrm>
            <a:off x="5813725" y="3466638"/>
            <a:ext cx="2612700" cy="71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HVR uploads consumption data hourly and the Fivetran server sends back a </a:t>
            </a:r>
            <a:r>
              <a:rPr b="1" lang="en"/>
              <a:t>7-day license key</a:t>
            </a:r>
            <a:r>
              <a:rPr lang="en"/>
              <a:t> daily a part of this data exchange.</a:t>
            </a:r>
            <a:endParaRPr/>
          </a:p>
        </p:txBody>
      </p:sp>
      <p:pic>
        <p:nvPicPr>
          <p:cNvPr id="2362" name="Google Shape;2362;p243"/>
          <p:cNvPicPr preferRelativeResize="0"/>
          <p:nvPr/>
        </p:nvPicPr>
        <p:blipFill>
          <a:blip r:embed="rId4">
            <a:alphaModFix/>
          </a:blip>
          <a:stretch>
            <a:fillRect/>
          </a:stretch>
        </p:blipFill>
        <p:spPr>
          <a:xfrm>
            <a:off x="5221536" y="776615"/>
            <a:ext cx="379287" cy="379287"/>
          </a:xfrm>
          <a:prstGeom prst="rect">
            <a:avLst/>
          </a:prstGeom>
          <a:noFill/>
          <a:ln>
            <a:noFill/>
          </a:ln>
        </p:spPr>
      </p:pic>
      <p:pic>
        <p:nvPicPr>
          <p:cNvPr id="2363" name="Google Shape;2363;p243"/>
          <p:cNvPicPr preferRelativeResize="0"/>
          <p:nvPr/>
        </p:nvPicPr>
        <p:blipFill>
          <a:blip r:embed="rId5">
            <a:alphaModFix/>
          </a:blip>
          <a:stretch>
            <a:fillRect/>
          </a:stretch>
        </p:blipFill>
        <p:spPr>
          <a:xfrm>
            <a:off x="5222601" y="1881978"/>
            <a:ext cx="377142" cy="377142"/>
          </a:xfrm>
          <a:prstGeom prst="rect">
            <a:avLst/>
          </a:prstGeom>
          <a:noFill/>
          <a:ln>
            <a:noFill/>
          </a:ln>
        </p:spPr>
      </p:pic>
      <p:pic>
        <p:nvPicPr>
          <p:cNvPr id="2364" name="Google Shape;2364;p243"/>
          <p:cNvPicPr preferRelativeResize="0"/>
          <p:nvPr/>
        </p:nvPicPr>
        <p:blipFill>
          <a:blip r:embed="rId6">
            <a:alphaModFix/>
          </a:blip>
          <a:stretch>
            <a:fillRect/>
          </a:stretch>
        </p:blipFill>
        <p:spPr>
          <a:xfrm>
            <a:off x="5222604" y="3443450"/>
            <a:ext cx="377142" cy="3771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244"/>
          <p:cNvSpPr txBox="1"/>
          <p:nvPr>
            <p:ph type="title"/>
          </p:nvPr>
        </p:nvSpPr>
        <p:spPr>
          <a:xfrm>
            <a:off x="329149" y="973250"/>
            <a:ext cx="5637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HVR Deployment</a:t>
            </a:r>
            <a:endParaRPr b="1" sz="3600">
              <a:latin typeface="DM Sans"/>
              <a:ea typeface="DM Sans"/>
              <a:cs typeface="DM Sans"/>
              <a:sym typeface="DM Sans"/>
            </a:endParaRPr>
          </a:p>
        </p:txBody>
      </p:sp>
      <p:sp>
        <p:nvSpPr>
          <p:cNvPr id="2370" name="Google Shape;2370;p24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1" name="Google Shape;2371;p244"/>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Installation</a:t>
            </a:r>
            <a:endParaRPr sz="1800">
              <a:solidFill>
                <a:srgbClr val="222222"/>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24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7" name="Google Shape;2377;p245"/>
          <p:cNvSpPr txBox="1"/>
          <p:nvPr>
            <p:ph idx="1" type="body"/>
          </p:nvPr>
        </p:nvSpPr>
        <p:spPr>
          <a:xfrm>
            <a:off x="3511295" y="868584"/>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rPr>
              <a:t>Create HVR installation directories </a:t>
            </a:r>
            <a:r>
              <a:rPr b="1" lang="en" sz="1100">
                <a:solidFill>
                  <a:schemeClr val="dk1"/>
                </a:solidFill>
              </a:rPr>
              <a:t>hvr_home</a:t>
            </a:r>
            <a:r>
              <a:rPr lang="en" sz="1100">
                <a:solidFill>
                  <a:schemeClr val="dk1"/>
                </a:solidFill>
              </a:rPr>
              <a:t>, </a:t>
            </a:r>
            <a:r>
              <a:rPr b="1" lang="en" sz="1100">
                <a:solidFill>
                  <a:schemeClr val="dk1"/>
                </a:solidFill>
              </a:rPr>
              <a:t>hvr_config and hvr_tmp </a:t>
            </a:r>
            <a:r>
              <a:rPr lang="en" sz="1100">
                <a:solidFill>
                  <a:schemeClr val="dk1"/>
                </a:solidFill>
              </a:rPr>
              <a:t>and</a:t>
            </a:r>
            <a:r>
              <a:rPr b="1" lang="en" sz="1100">
                <a:solidFill>
                  <a:schemeClr val="dk1"/>
                </a:solidFill>
              </a:rPr>
              <a:t> </a:t>
            </a:r>
            <a:r>
              <a:rPr lang="en" sz="1100">
                <a:solidFill>
                  <a:schemeClr val="dk1"/>
                </a:solidFill>
              </a:rPr>
              <a:t>uncompress the HVR installation package into </a:t>
            </a:r>
            <a:r>
              <a:rPr b="1" lang="en" sz="1100">
                <a:solidFill>
                  <a:schemeClr val="dk1"/>
                </a:solidFill>
              </a:rPr>
              <a:t>hvr_home.</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2378" name="Google Shape;2378;p245"/>
          <p:cNvSpPr txBox="1"/>
          <p:nvPr>
            <p:ph idx="2" type="body"/>
          </p:nvPr>
        </p:nvSpPr>
        <p:spPr>
          <a:xfrm>
            <a:off x="6315401" y="868584"/>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rPr>
              <a:t>Set $</a:t>
            </a:r>
            <a:r>
              <a:rPr b="1" lang="en" sz="1100">
                <a:solidFill>
                  <a:schemeClr val="dk1"/>
                </a:solidFill>
              </a:rPr>
              <a:t>HVR_HOME</a:t>
            </a:r>
            <a:r>
              <a:rPr lang="en" sz="1100">
                <a:solidFill>
                  <a:schemeClr val="dk1"/>
                </a:solidFill>
              </a:rPr>
              <a:t>, $</a:t>
            </a:r>
            <a:r>
              <a:rPr b="1" lang="en" sz="1100">
                <a:solidFill>
                  <a:schemeClr val="dk1"/>
                </a:solidFill>
              </a:rPr>
              <a:t>HVR_CONFIG</a:t>
            </a:r>
            <a:r>
              <a:rPr lang="en" sz="1100">
                <a:solidFill>
                  <a:schemeClr val="dk1"/>
                </a:solidFill>
              </a:rPr>
              <a:t>, $</a:t>
            </a:r>
            <a:r>
              <a:rPr b="1" lang="en" sz="1100">
                <a:solidFill>
                  <a:schemeClr val="dk1"/>
                </a:solidFill>
              </a:rPr>
              <a:t>HVR_TMP</a:t>
            </a:r>
            <a:r>
              <a:rPr lang="en" sz="1100">
                <a:solidFill>
                  <a:schemeClr val="dk1"/>
                </a:solidFill>
              </a:rPr>
              <a:t> environment variables and add </a:t>
            </a:r>
            <a:r>
              <a:rPr b="1" lang="en" sz="1100">
                <a:solidFill>
                  <a:schemeClr val="dk1"/>
                </a:solidFill>
              </a:rPr>
              <a:t>HVR_HOME/bin</a:t>
            </a:r>
            <a:r>
              <a:rPr lang="en" sz="1100">
                <a:solidFill>
                  <a:schemeClr val="dk1"/>
                </a:solidFill>
              </a:rPr>
              <a:t> to the environment variable </a:t>
            </a:r>
            <a:r>
              <a:rPr b="1" lang="en" sz="1100">
                <a:solidFill>
                  <a:schemeClr val="dk1"/>
                </a:solidFill>
              </a:rPr>
              <a:t>PATH.</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2379" name="Google Shape;2379;p245"/>
          <p:cNvSpPr txBox="1"/>
          <p:nvPr>
            <p:ph idx="3" type="body"/>
          </p:nvPr>
        </p:nvSpPr>
        <p:spPr>
          <a:xfrm>
            <a:off x="3511295" y="2818739"/>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Set the </a:t>
            </a:r>
            <a:r>
              <a:rPr lang="en" sz="1100"/>
              <a:t>HTTP</a:t>
            </a:r>
            <a:r>
              <a:rPr lang="en" sz="1100"/>
              <a:t> and/or HTTPS</a:t>
            </a:r>
            <a:r>
              <a:rPr lang="en" sz="1100"/>
              <a:t> port number (Hub) or listener port number (Agent).</a:t>
            </a:r>
            <a:endParaRPr sz="1100"/>
          </a:p>
          <a:p>
            <a:pPr indent="0" lvl="0" marL="0" rtl="0" algn="l">
              <a:spcBef>
                <a:spcPts val="0"/>
              </a:spcBef>
              <a:spcAft>
                <a:spcPts val="0"/>
              </a:spcAft>
              <a:buNone/>
            </a:pPr>
            <a:r>
              <a:rPr lang="en" sz="1100"/>
              <a:t>Configure </a:t>
            </a:r>
            <a:r>
              <a:rPr b="1" lang="en" sz="1100"/>
              <a:t>hvrhubserver</a:t>
            </a:r>
            <a:r>
              <a:rPr lang="en" sz="1100"/>
              <a:t>/</a:t>
            </a:r>
            <a:r>
              <a:rPr b="1" lang="en" sz="1100"/>
              <a:t>hvragentlistener</a:t>
            </a:r>
            <a:r>
              <a:rPr lang="en" sz="1100"/>
              <a:t> as service (optional but recommended).</a:t>
            </a:r>
            <a:endParaRPr sz="1100"/>
          </a:p>
        </p:txBody>
      </p:sp>
      <p:sp>
        <p:nvSpPr>
          <p:cNvPr id="2380" name="Google Shape;2380;p245"/>
          <p:cNvSpPr txBox="1"/>
          <p:nvPr>
            <p:ph idx="4" type="body"/>
          </p:nvPr>
        </p:nvSpPr>
        <p:spPr>
          <a:xfrm>
            <a:off x="6315401" y="2818739"/>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Start </a:t>
            </a:r>
            <a:r>
              <a:rPr b="1" lang="en" sz="1100"/>
              <a:t>hvrhubserver</a:t>
            </a:r>
            <a:r>
              <a:rPr lang="en" sz="1100"/>
              <a:t>/</a:t>
            </a:r>
            <a:r>
              <a:rPr b="1" lang="en" sz="1100"/>
              <a:t>hvragentlistener</a:t>
            </a:r>
            <a:r>
              <a:rPr lang="en" sz="1100"/>
              <a:t>.</a:t>
            </a:r>
            <a:endParaRPr sz="1100"/>
          </a:p>
          <a:p>
            <a:pPr indent="0" lvl="0" marL="0" rtl="0" algn="l">
              <a:spcBef>
                <a:spcPts val="0"/>
              </a:spcBef>
              <a:spcAft>
                <a:spcPts val="0"/>
              </a:spcAft>
              <a:buNone/>
            </a:pPr>
            <a:r>
              <a:rPr lang="en" sz="1100"/>
              <a:t>Schedule </a:t>
            </a:r>
            <a:r>
              <a:rPr b="1" lang="en" sz="1100"/>
              <a:t>hvralertmanager</a:t>
            </a:r>
            <a:r>
              <a:rPr lang="en" sz="1100"/>
              <a:t> (optional but recommended).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2381" name="Google Shape;2381;p245"/>
          <p:cNvSpPr txBox="1"/>
          <p:nvPr>
            <p:ph type="title"/>
          </p:nvPr>
        </p:nvSpPr>
        <p:spPr>
          <a:xfrm>
            <a:off x="329150" y="342900"/>
            <a:ext cx="2670900" cy="199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Installation on Linux</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82" name="Google Shape;2382;p245"/>
          <p:cNvSpPr txBox="1"/>
          <p:nvPr>
            <p:ph idx="5" type="subTitle"/>
          </p:nvPr>
        </p:nvSpPr>
        <p:spPr>
          <a:xfrm>
            <a:off x="3517294"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a:t>
            </a:r>
            <a:endParaRPr/>
          </a:p>
        </p:txBody>
      </p:sp>
      <p:sp>
        <p:nvSpPr>
          <p:cNvPr id="2383" name="Google Shape;2383;p245"/>
          <p:cNvSpPr txBox="1"/>
          <p:nvPr>
            <p:ph idx="6" type="subTitle"/>
          </p:nvPr>
        </p:nvSpPr>
        <p:spPr>
          <a:xfrm>
            <a:off x="6315410"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a:t>
            </a:r>
            <a:endParaRPr/>
          </a:p>
        </p:txBody>
      </p:sp>
      <p:sp>
        <p:nvSpPr>
          <p:cNvPr id="2384" name="Google Shape;2384;p245"/>
          <p:cNvSpPr txBox="1"/>
          <p:nvPr>
            <p:ph idx="7" type="subTitle"/>
          </p:nvPr>
        </p:nvSpPr>
        <p:spPr>
          <a:xfrm>
            <a:off x="3517294"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a:t>
            </a:r>
            <a:endParaRPr/>
          </a:p>
        </p:txBody>
      </p:sp>
      <p:sp>
        <p:nvSpPr>
          <p:cNvPr id="2385" name="Google Shape;2385;p245"/>
          <p:cNvSpPr txBox="1"/>
          <p:nvPr>
            <p:ph idx="8" type="subTitle"/>
          </p:nvPr>
        </p:nvSpPr>
        <p:spPr>
          <a:xfrm>
            <a:off x="6315410"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a:t>
            </a:r>
            <a:endParaRPr/>
          </a:p>
        </p:txBody>
      </p:sp>
      <p:sp>
        <p:nvSpPr>
          <p:cNvPr id="2386" name="Google Shape;2386;p245"/>
          <p:cNvSpPr txBox="1"/>
          <p:nvPr/>
        </p:nvSpPr>
        <p:spPr>
          <a:xfrm>
            <a:off x="2814400" y="4330700"/>
            <a:ext cx="5729700" cy="4002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300">
                <a:solidFill>
                  <a:schemeClr val="dk1"/>
                </a:solidFill>
                <a:latin typeface="DM Sans"/>
                <a:ea typeface="DM Sans"/>
                <a:cs typeface="DM Sans"/>
                <a:sym typeface="DM Sans"/>
              </a:rPr>
              <a:t>The steps can be found with more details in the </a:t>
            </a:r>
            <a:r>
              <a:rPr lang="en" sz="1300" u="sng">
                <a:solidFill>
                  <a:schemeClr val="accent2"/>
                </a:solidFill>
                <a:latin typeface="DM Sans"/>
                <a:ea typeface="DM Sans"/>
                <a:cs typeface="DM Sans"/>
                <a:sym typeface="DM Sans"/>
                <a:hlinkClick r:id="rId3">
                  <a:extLst>
                    <a:ext uri="{A12FA001-AC4F-418D-AE19-62706E023703}">
                      <ahyp:hlinkClr val="tx"/>
                    </a:ext>
                  </a:extLst>
                </a:hlinkClick>
              </a:rPr>
              <a:t>online documentation</a:t>
            </a:r>
            <a:r>
              <a:rPr lang="en"/>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24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2" name="Google Shape;2392;p246"/>
          <p:cNvSpPr txBox="1"/>
          <p:nvPr>
            <p:ph idx="1" type="body"/>
          </p:nvPr>
        </p:nvSpPr>
        <p:spPr>
          <a:xfrm>
            <a:off x="329153" y="942169"/>
            <a:ext cx="3428700" cy="243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After installing HVR on Linux, a few extra steps are required to start up the hvrhubserver process.</a:t>
            </a:r>
            <a:endParaRPr/>
          </a:p>
        </p:txBody>
      </p:sp>
      <p:sp>
        <p:nvSpPr>
          <p:cNvPr id="2393" name="Google Shape;2393;p246"/>
          <p:cNvSpPr txBox="1"/>
          <p:nvPr>
            <p:ph type="title"/>
          </p:nvPr>
        </p:nvSpPr>
        <p:spPr>
          <a:xfrm>
            <a:off x="329153" y="342900"/>
            <a:ext cx="34287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Installation on Linux</a:t>
            </a:r>
            <a:endParaRPr/>
          </a:p>
        </p:txBody>
      </p:sp>
      <p:sp>
        <p:nvSpPr>
          <p:cNvPr id="2394" name="Google Shape;2394;p246"/>
          <p:cNvSpPr txBox="1"/>
          <p:nvPr>
            <p:ph idx="2" type="subTitle"/>
          </p:nvPr>
        </p:nvSpPr>
        <p:spPr>
          <a:xfrm>
            <a:off x="5242350" y="1087725"/>
            <a:ext cx="3140700" cy="59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 least the HTTP listening port property must be set. This can be done on CLI using</a:t>
            </a:r>
            <a:endParaRPr/>
          </a:p>
          <a:p>
            <a:pPr indent="0" lvl="0" marL="0" rtl="0" algn="l">
              <a:spcBef>
                <a:spcPts val="1000"/>
              </a:spcBef>
              <a:spcAft>
                <a:spcPts val="0"/>
              </a:spcAft>
              <a:buNone/>
            </a:pPr>
            <a:r>
              <a:rPr b="1" lang="en">
                <a:solidFill>
                  <a:schemeClr val="dk1"/>
                </a:solidFill>
                <a:latin typeface="JetBrains Mono"/>
                <a:ea typeface="JetBrains Mono"/>
                <a:cs typeface="JetBrains Mono"/>
                <a:sym typeface="JetBrains Mono"/>
              </a:rPr>
              <a:t>hvrhubserverconfig HTTP_Port=4340</a:t>
            </a:r>
            <a:endParaRPr sz="1100"/>
          </a:p>
        </p:txBody>
      </p:sp>
      <p:sp>
        <p:nvSpPr>
          <p:cNvPr id="2395" name="Google Shape;2395;p246"/>
          <p:cNvSpPr txBox="1"/>
          <p:nvPr>
            <p:ph idx="3" type="subTitle"/>
          </p:nvPr>
        </p:nvSpPr>
        <p:spPr>
          <a:xfrm>
            <a:off x="5237532" y="657544"/>
            <a:ext cx="29019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HTTP listening port</a:t>
            </a:r>
            <a:endParaRPr/>
          </a:p>
        </p:txBody>
      </p:sp>
      <p:sp>
        <p:nvSpPr>
          <p:cNvPr id="2396" name="Google Shape;2396;p246"/>
          <p:cNvSpPr txBox="1"/>
          <p:nvPr>
            <p:ph idx="4" type="subTitle"/>
          </p:nvPr>
        </p:nvSpPr>
        <p:spPr>
          <a:xfrm>
            <a:off x="5242350" y="2580475"/>
            <a:ext cx="3140700" cy="59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Using HTTPS_Port requires adding the right certificates. These go into folder $HVR_CONFIG/etc/cert/ as files hvrhubserver.priv_key and .pub_cert</a:t>
            </a:r>
            <a:endParaRPr/>
          </a:p>
          <a:p>
            <a:pPr indent="0" lvl="0" marL="0" rtl="0" algn="l">
              <a:spcBef>
                <a:spcPts val="0"/>
              </a:spcBef>
              <a:spcAft>
                <a:spcPts val="0"/>
              </a:spcAft>
              <a:buNone/>
            </a:pPr>
            <a:r>
              <a:t/>
            </a:r>
            <a:endParaRPr/>
          </a:p>
        </p:txBody>
      </p:sp>
      <p:sp>
        <p:nvSpPr>
          <p:cNvPr id="2397" name="Google Shape;2397;p246"/>
          <p:cNvSpPr txBox="1"/>
          <p:nvPr>
            <p:ph idx="5" type="subTitle"/>
          </p:nvPr>
        </p:nvSpPr>
        <p:spPr>
          <a:xfrm>
            <a:off x="5237532" y="2150273"/>
            <a:ext cx="29019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HTTPS certificate pair</a:t>
            </a:r>
            <a:endParaRPr/>
          </a:p>
        </p:txBody>
      </p:sp>
      <p:sp>
        <p:nvSpPr>
          <p:cNvPr id="2398" name="Google Shape;2398;p246"/>
          <p:cNvSpPr txBox="1"/>
          <p:nvPr>
            <p:ph idx="6" type="subTitle"/>
          </p:nvPr>
        </p:nvSpPr>
        <p:spPr>
          <a:xfrm>
            <a:off x="5242350" y="4073200"/>
            <a:ext cx="3030000" cy="59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HVR will not auto-start by default.  Hvrhubserver must either be set up as a systemd service, or started by a custom script.</a:t>
            </a:r>
            <a:endParaRPr/>
          </a:p>
        </p:txBody>
      </p:sp>
      <p:sp>
        <p:nvSpPr>
          <p:cNvPr id="2399" name="Google Shape;2399;p246"/>
          <p:cNvSpPr txBox="1"/>
          <p:nvPr>
            <p:ph idx="7" type="subTitle"/>
          </p:nvPr>
        </p:nvSpPr>
        <p:spPr>
          <a:xfrm>
            <a:off x="5237532" y="3643008"/>
            <a:ext cx="29019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Auto-Start</a:t>
            </a:r>
            <a:endParaRPr/>
          </a:p>
        </p:txBody>
      </p:sp>
      <p:pic>
        <p:nvPicPr>
          <p:cNvPr id="2400" name="Google Shape;2400;p246"/>
          <p:cNvPicPr preferRelativeResize="0"/>
          <p:nvPr/>
        </p:nvPicPr>
        <p:blipFill>
          <a:blip r:embed="rId3">
            <a:alphaModFix/>
          </a:blip>
          <a:stretch>
            <a:fillRect/>
          </a:stretch>
        </p:blipFill>
        <p:spPr>
          <a:xfrm>
            <a:off x="4327891" y="657553"/>
            <a:ext cx="491667" cy="491667"/>
          </a:xfrm>
          <a:prstGeom prst="rect">
            <a:avLst/>
          </a:prstGeom>
          <a:noFill/>
          <a:ln>
            <a:noFill/>
          </a:ln>
        </p:spPr>
      </p:pic>
      <p:pic>
        <p:nvPicPr>
          <p:cNvPr id="2401" name="Google Shape;2401;p246"/>
          <p:cNvPicPr preferRelativeResize="0"/>
          <p:nvPr/>
        </p:nvPicPr>
        <p:blipFill>
          <a:blip r:embed="rId3">
            <a:alphaModFix/>
          </a:blip>
          <a:stretch>
            <a:fillRect/>
          </a:stretch>
        </p:blipFill>
        <p:spPr>
          <a:xfrm>
            <a:off x="4326171" y="2150278"/>
            <a:ext cx="491667" cy="491667"/>
          </a:xfrm>
          <a:prstGeom prst="rect">
            <a:avLst/>
          </a:prstGeom>
          <a:noFill/>
          <a:ln>
            <a:noFill/>
          </a:ln>
        </p:spPr>
      </p:pic>
      <p:pic>
        <p:nvPicPr>
          <p:cNvPr id="2402" name="Google Shape;2402;p246"/>
          <p:cNvPicPr preferRelativeResize="0"/>
          <p:nvPr/>
        </p:nvPicPr>
        <p:blipFill>
          <a:blip r:embed="rId3">
            <a:alphaModFix/>
          </a:blip>
          <a:stretch>
            <a:fillRect/>
          </a:stretch>
        </p:blipFill>
        <p:spPr>
          <a:xfrm>
            <a:off x="4326171" y="3643003"/>
            <a:ext cx="491667" cy="4916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24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8" name="Google Shape;2408;p247"/>
          <p:cNvSpPr txBox="1"/>
          <p:nvPr>
            <p:ph idx="1" type="body"/>
          </p:nvPr>
        </p:nvSpPr>
        <p:spPr>
          <a:xfrm>
            <a:off x="3511295" y="868584"/>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Specify the directory for</a:t>
            </a:r>
            <a:r>
              <a:rPr lang="en" sz="1100"/>
              <a:t> </a:t>
            </a:r>
            <a:r>
              <a:rPr b="1" lang="en" sz="1100"/>
              <a:t>HVR_HOME</a:t>
            </a:r>
            <a:r>
              <a:rPr lang="en" sz="1100"/>
              <a:t>, </a:t>
            </a:r>
            <a:r>
              <a:rPr b="1" lang="en" sz="1100"/>
              <a:t>HVR_CONFIG</a:t>
            </a:r>
            <a:r>
              <a:rPr lang="en" sz="1100"/>
              <a:t>, </a:t>
            </a:r>
            <a:r>
              <a:rPr b="1" lang="en" sz="1100"/>
              <a:t>HVR_TMP</a:t>
            </a:r>
            <a:r>
              <a:rPr lang="en" sz="1100"/>
              <a:t> folders.</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2409" name="Google Shape;2409;p247"/>
          <p:cNvSpPr txBox="1"/>
          <p:nvPr>
            <p:ph idx="2" type="body"/>
          </p:nvPr>
        </p:nvSpPr>
        <p:spPr>
          <a:xfrm>
            <a:off x="6315401" y="868584"/>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rPr>
              <a:t>Choose from role Hub Machine / High Volume Agent / Neither.</a:t>
            </a:r>
            <a:endParaRPr sz="1100">
              <a:solidFill>
                <a:schemeClr val="dk1"/>
              </a:solidFill>
            </a:endParaRPr>
          </a:p>
          <a:p>
            <a:pPr indent="0" lvl="0" marL="0" rtl="0" algn="l">
              <a:spcBef>
                <a:spcPts val="0"/>
              </a:spcBef>
              <a:spcAft>
                <a:spcPts val="0"/>
              </a:spcAft>
              <a:buNone/>
            </a:pPr>
            <a:br>
              <a:rPr lang="en" sz="1100">
                <a:solidFill>
                  <a:schemeClr val="dk1"/>
                </a:solidFill>
              </a:rPr>
            </a:br>
            <a:r>
              <a:rPr lang="en" sz="1100">
                <a:solidFill>
                  <a:schemeClr val="dk1"/>
                </a:solidFill>
              </a:rPr>
              <a:t>Set the HTTP or HTTPS port number (Hub) or listener port number (Agent)</a:t>
            </a:r>
            <a:endParaRPr sz="1100">
              <a:solidFill>
                <a:schemeClr val="dk1"/>
              </a:solidFill>
            </a:endParaRPr>
          </a:p>
          <a:p>
            <a:pPr indent="0" lvl="0" marL="0" rtl="0" algn="l">
              <a:spcBef>
                <a:spcPts val="0"/>
              </a:spcBef>
              <a:spcAft>
                <a:spcPts val="0"/>
              </a:spcAft>
              <a:buNone/>
            </a:pPr>
            <a:r>
              <a:t/>
            </a:r>
            <a:endParaRPr sz="1100"/>
          </a:p>
        </p:txBody>
      </p:sp>
      <p:sp>
        <p:nvSpPr>
          <p:cNvPr id="2410" name="Google Shape;2410;p247"/>
          <p:cNvSpPr txBox="1"/>
          <p:nvPr>
            <p:ph idx="3" type="body"/>
          </p:nvPr>
        </p:nvSpPr>
        <p:spPr>
          <a:xfrm>
            <a:off x="3511295" y="2818739"/>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rPr>
              <a:t>Set the frequency for the alert manager. (optional)</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Choose the owner for the </a:t>
            </a:r>
            <a:r>
              <a:rPr b="1" lang="en" sz="1100">
                <a:solidFill>
                  <a:schemeClr val="dk1"/>
                </a:solidFill>
              </a:rPr>
              <a:t>hvrhubserver</a:t>
            </a:r>
            <a:r>
              <a:rPr lang="en" sz="1100">
                <a:solidFill>
                  <a:schemeClr val="dk1"/>
                </a:solidFill>
              </a:rPr>
              <a:t>/</a:t>
            </a:r>
            <a:r>
              <a:rPr b="1" lang="en" sz="1100">
                <a:solidFill>
                  <a:schemeClr val="dk1"/>
                </a:solidFill>
              </a:rPr>
              <a:t>hvragentlistener</a:t>
            </a:r>
            <a:r>
              <a:rPr lang="en" sz="1100">
                <a:solidFill>
                  <a:schemeClr val="dk1"/>
                </a:solidFill>
              </a:rPr>
              <a:t> service.</a:t>
            </a:r>
            <a:endParaRPr sz="1100">
              <a:solidFill>
                <a:schemeClr val="dk1"/>
              </a:solidFill>
            </a:endParaRPr>
          </a:p>
        </p:txBody>
      </p:sp>
      <p:sp>
        <p:nvSpPr>
          <p:cNvPr id="2411" name="Google Shape;2411;p247"/>
          <p:cNvSpPr txBox="1"/>
          <p:nvPr>
            <p:ph idx="4" type="body"/>
          </p:nvPr>
        </p:nvSpPr>
        <p:spPr>
          <a:xfrm>
            <a:off x="6315401" y="2818739"/>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rPr>
              <a:t>Add </a:t>
            </a:r>
            <a:r>
              <a:rPr b="1" lang="en" sz="1100">
                <a:solidFill>
                  <a:schemeClr val="dk1"/>
                </a:solidFill>
              </a:rPr>
              <a:t>HVR_HOME</a:t>
            </a:r>
            <a:r>
              <a:rPr lang="en" sz="1100">
                <a:solidFill>
                  <a:schemeClr val="dk1"/>
                </a:solidFill>
              </a:rPr>
              <a:t>, </a:t>
            </a:r>
            <a:r>
              <a:rPr b="1" lang="en" sz="1100">
                <a:solidFill>
                  <a:schemeClr val="dk1"/>
                </a:solidFill>
              </a:rPr>
              <a:t>HVR_CONFIG</a:t>
            </a:r>
            <a:r>
              <a:rPr lang="en" sz="1100">
                <a:solidFill>
                  <a:schemeClr val="dk1"/>
                </a:solidFill>
              </a:rPr>
              <a:t>, </a:t>
            </a:r>
            <a:r>
              <a:rPr b="1" lang="en" sz="1100">
                <a:solidFill>
                  <a:schemeClr val="dk1"/>
                </a:solidFill>
              </a:rPr>
              <a:t>HVR_TMP</a:t>
            </a:r>
            <a:r>
              <a:rPr lang="en" sz="1100">
                <a:solidFill>
                  <a:schemeClr val="dk1"/>
                </a:solidFill>
              </a:rPr>
              <a:t> to system variables (optional).</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Create a desktop icon (optional).</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p>
        </p:txBody>
      </p:sp>
      <p:sp>
        <p:nvSpPr>
          <p:cNvPr id="2412" name="Google Shape;2412;p247"/>
          <p:cNvSpPr txBox="1"/>
          <p:nvPr>
            <p:ph type="title"/>
          </p:nvPr>
        </p:nvSpPr>
        <p:spPr>
          <a:xfrm>
            <a:off x="329150" y="342900"/>
            <a:ext cx="2678400" cy="199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Installation on Windows</a:t>
            </a:r>
            <a:endParaRPr/>
          </a:p>
        </p:txBody>
      </p:sp>
      <p:sp>
        <p:nvSpPr>
          <p:cNvPr id="2413" name="Google Shape;2413;p247"/>
          <p:cNvSpPr txBox="1"/>
          <p:nvPr>
            <p:ph idx="5" type="subTitle"/>
          </p:nvPr>
        </p:nvSpPr>
        <p:spPr>
          <a:xfrm>
            <a:off x="3517294"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a:t>
            </a:r>
            <a:endParaRPr/>
          </a:p>
        </p:txBody>
      </p:sp>
      <p:sp>
        <p:nvSpPr>
          <p:cNvPr id="2414" name="Google Shape;2414;p247"/>
          <p:cNvSpPr txBox="1"/>
          <p:nvPr>
            <p:ph idx="6" type="subTitle"/>
          </p:nvPr>
        </p:nvSpPr>
        <p:spPr>
          <a:xfrm>
            <a:off x="6315410"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a:t>
            </a:r>
            <a:endParaRPr/>
          </a:p>
        </p:txBody>
      </p:sp>
      <p:sp>
        <p:nvSpPr>
          <p:cNvPr id="2415" name="Google Shape;2415;p247"/>
          <p:cNvSpPr txBox="1"/>
          <p:nvPr>
            <p:ph idx="7" type="subTitle"/>
          </p:nvPr>
        </p:nvSpPr>
        <p:spPr>
          <a:xfrm>
            <a:off x="3517294"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a:t>
            </a:r>
            <a:endParaRPr/>
          </a:p>
        </p:txBody>
      </p:sp>
      <p:sp>
        <p:nvSpPr>
          <p:cNvPr id="2416" name="Google Shape;2416;p247"/>
          <p:cNvSpPr txBox="1"/>
          <p:nvPr>
            <p:ph idx="8" type="subTitle"/>
          </p:nvPr>
        </p:nvSpPr>
        <p:spPr>
          <a:xfrm>
            <a:off x="6315410"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a:t>
            </a:r>
            <a:endParaRPr/>
          </a:p>
        </p:txBody>
      </p:sp>
      <p:sp>
        <p:nvSpPr>
          <p:cNvPr id="2417" name="Google Shape;2417;p247"/>
          <p:cNvSpPr txBox="1"/>
          <p:nvPr/>
        </p:nvSpPr>
        <p:spPr>
          <a:xfrm>
            <a:off x="2814400" y="4330700"/>
            <a:ext cx="5729700" cy="4002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lang="en" sz="1300">
                <a:solidFill>
                  <a:schemeClr val="dk1"/>
                </a:solidFill>
                <a:latin typeface="DM Sans"/>
                <a:ea typeface="DM Sans"/>
                <a:cs typeface="DM Sans"/>
                <a:sym typeface="DM Sans"/>
              </a:rPr>
              <a:t>The steps can be found with more details in the </a:t>
            </a:r>
            <a:r>
              <a:rPr lang="en" sz="1300" u="sng">
                <a:solidFill>
                  <a:schemeClr val="accent2"/>
                </a:solidFill>
                <a:latin typeface="DM Sans"/>
                <a:ea typeface="DM Sans"/>
                <a:cs typeface="DM Sans"/>
                <a:sym typeface="DM Sans"/>
                <a:hlinkClick r:id="rId3">
                  <a:extLst>
                    <a:ext uri="{A12FA001-AC4F-418D-AE19-62706E023703}">
                      <ahyp:hlinkClr val="tx"/>
                    </a:ext>
                  </a:extLst>
                </a:hlinkClick>
              </a:rPr>
              <a:t>online documentation</a:t>
            </a: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48"/>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spcBef>
                <a:spcPts val="0"/>
              </a:spcBef>
              <a:spcAft>
                <a:spcPts val="0"/>
              </a:spcAft>
              <a:buNone/>
            </a:pPr>
            <a:r>
              <a:rPr lang="en"/>
              <a:t>HVR</a:t>
            </a:r>
            <a:r>
              <a:rPr lang="en"/>
              <a:t> Configuration</a:t>
            </a:r>
            <a:endParaRPr/>
          </a:p>
        </p:txBody>
      </p:sp>
      <p:sp>
        <p:nvSpPr>
          <p:cNvPr id="2423" name="Google Shape;2423;p24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249"/>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Configuration</a:t>
            </a:r>
            <a:endParaRPr/>
          </a:p>
        </p:txBody>
      </p:sp>
      <p:sp>
        <p:nvSpPr>
          <p:cNvPr id="2429" name="Google Shape;2429;p249"/>
          <p:cNvSpPr txBox="1"/>
          <p:nvPr>
            <p:ph idx="1" type="subTitle"/>
          </p:nvPr>
        </p:nvSpPr>
        <p:spPr>
          <a:xfrm>
            <a:off x="330268" y="882084"/>
            <a:ext cx="64008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Initial setup of the HVR Hub</a:t>
            </a:r>
            <a:endParaRPr sz="1800"/>
          </a:p>
        </p:txBody>
      </p:sp>
      <p:sp>
        <p:nvSpPr>
          <p:cNvPr id="2430" name="Google Shape;2430;p249"/>
          <p:cNvSpPr txBox="1"/>
          <p:nvPr>
            <p:ph idx="2" type="body"/>
          </p:nvPr>
        </p:nvSpPr>
        <p:spPr>
          <a:xfrm>
            <a:off x="330275" y="1830300"/>
            <a:ext cx="3988800" cy="2336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chemeClr val="dk1"/>
                </a:solidFill>
              </a:rPr>
              <a:t>During the initial login to the UI</a:t>
            </a:r>
            <a:r>
              <a:rPr lang="en">
                <a:solidFill>
                  <a:schemeClr val="dk1"/>
                </a:solidFill>
              </a:rPr>
              <a:t>, HVR will walk the user through the initial configuration workflow.</a:t>
            </a:r>
            <a:endParaRPr>
              <a:solidFill>
                <a:schemeClr val="dk1"/>
              </a:solidFill>
            </a:endParaRPr>
          </a:p>
          <a:p>
            <a:pPr indent="0" lvl="0" marL="0" rtl="0" algn="l">
              <a:lnSpc>
                <a:spcPct val="115000"/>
              </a:lnSpc>
              <a:spcBef>
                <a:spcPts val="0"/>
              </a:spcBef>
              <a:spcAft>
                <a:spcPts val="0"/>
              </a:spcAft>
              <a:buNone/>
            </a:pPr>
            <a:r>
              <a:rPr lang="en">
                <a:solidFill>
                  <a:schemeClr val="dk1"/>
                </a:solidFill>
              </a:rPr>
              <a:t>In this workflow, the user will have to perform the following steps: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
                <a:solidFill>
                  <a:schemeClr val="dk1"/>
                </a:solidFill>
              </a:rPr>
              <a:t>Configure connection to the repository database</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
                <a:solidFill>
                  <a:schemeClr val="dk1"/>
                </a:solidFill>
              </a:rPr>
              <a:t>Licensing (upload lic file or register hub)</a:t>
            </a:r>
            <a:endParaRPr>
              <a:solidFill>
                <a:schemeClr val="dk1"/>
              </a:solidFill>
            </a:endParaRPr>
          </a:p>
          <a:p>
            <a:pPr indent="-298450" lvl="0" marL="457200" rtl="0" algn="l">
              <a:lnSpc>
                <a:spcPct val="150000"/>
              </a:lnSpc>
              <a:spcBef>
                <a:spcPts val="0"/>
              </a:spcBef>
              <a:spcAft>
                <a:spcPts val="0"/>
              </a:spcAft>
              <a:buClr>
                <a:schemeClr val="dk1"/>
              </a:buClr>
              <a:buSzPts val="1100"/>
              <a:buAutoNum type="arabicPeriod"/>
            </a:pPr>
            <a:r>
              <a:rPr lang="en">
                <a:solidFill>
                  <a:schemeClr val="dk1"/>
                </a:solidFill>
              </a:rPr>
              <a:t>Create initial user </a:t>
            </a:r>
            <a:r>
              <a:rPr lang="en">
                <a:solidFill>
                  <a:schemeClr val="dk1"/>
                </a:solidFill>
              </a:rPr>
              <a:t>account</a:t>
            </a:r>
            <a:r>
              <a:rPr lang="en">
                <a:solidFill>
                  <a:schemeClr val="dk1"/>
                </a:solidFill>
              </a:rPr>
              <a:t> and hub, enable encryption wallet (optional)</a:t>
            </a:r>
            <a:endParaRPr>
              <a:solidFill>
                <a:schemeClr val="dk1"/>
              </a:solidFill>
            </a:endParaRPr>
          </a:p>
        </p:txBody>
      </p:sp>
      <p:sp>
        <p:nvSpPr>
          <p:cNvPr id="2431" name="Google Shape;2431;p24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32" name="Google Shape;2432;p249"/>
          <p:cNvPicPr preferRelativeResize="0"/>
          <p:nvPr/>
        </p:nvPicPr>
        <p:blipFill>
          <a:blip r:embed="rId3">
            <a:alphaModFix/>
          </a:blip>
          <a:stretch>
            <a:fillRect/>
          </a:stretch>
        </p:blipFill>
        <p:spPr>
          <a:xfrm>
            <a:off x="4898905" y="0"/>
            <a:ext cx="3167438" cy="5143499"/>
          </a:xfrm>
          <a:prstGeom prst="rect">
            <a:avLst/>
          </a:prstGeom>
          <a:noFill/>
          <a:ln>
            <a:noFill/>
          </a:ln>
        </p:spPr>
      </p:pic>
      <p:pic>
        <p:nvPicPr>
          <p:cNvPr id="2433" name="Google Shape;2433;p249"/>
          <p:cNvPicPr preferRelativeResize="0"/>
          <p:nvPr/>
        </p:nvPicPr>
        <p:blipFill>
          <a:blip r:embed="rId4">
            <a:alphaModFix/>
          </a:blip>
          <a:stretch>
            <a:fillRect/>
          </a:stretch>
        </p:blipFill>
        <p:spPr>
          <a:xfrm>
            <a:off x="4875688" y="1558950"/>
            <a:ext cx="3902900" cy="2608050"/>
          </a:xfrm>
          <a:prstGeom prst="rect">
            <a:avLst/>
          </a:prstGeom>
          <a:noFill/>
          <a:ln>
            <a:noFill/>
          </a:ln>
        </p:spPr>
      </p:pic>
      <p:pic>
        <p:nvPicPr>
          <p:cNvPr id="2434" name="Google Shape;2434;p249"/>
          <p:cNvPicPr preferRelativeResize="0"/>
          <p:nvPr/>
        </p:nvPicPr>
        <p:blipFill>
          <a:blip r:embed="rId5">
            <a:alphaModFix/>
          </a:blip>
          <a:stretch>
            <a:fillRect/>
          </a:stretch>
        </p:blipFill>
        <p:spPr>
          <a:xfrm>
            <a:off x="4850149" y="1843495"/>
            <a:ext cx="4188300" cy="14565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3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3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B0F00"/>
        </a:solidFill>
      </p:bgPr>
    </p:bg>
    <p:spTree>
      <p:nvGrpSpPr>
        <p:cNvPr id="2438" name="Shape 2438"/>
        <p:cNvGrpSpPr/>
        <p:nvPr/>
      </p:nvGrpSpPr>
      <p:grpSpPr>
        <a:xfrm>
          <a:off x="0" y="0"/>
          <a:ext cx="0" cy="0"/>
          <a:chOff x="0" y="0"/>
          <a:chExt cx="0" cy="0"/>
        </a:xfrm>
      </p:grpSpPr>
      <p:sp>
        <p:nvSpPr>
          <p:cNvPr id="2439" name="Google Shape;2439;p250"/>
          <p:cNvSpPr txBox="1"/>
          <p:nvPr>
            <p:ph type="title"/>
          </p:nvPr>
        </p:nvSpPr>
        <p:spPr>
          <a:xfrm>
            <a:off x="1389900" y="705825"/>
            <a:ext cx="6364200" cy="35148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3100"/>
              <a:t>The auto-generated password is stored in a .cred file in $HVR_CONFIG/wallet.</a:t>
            </a:r>
            <a:endParaRPr sz="3100"/>
          </a:p>
          <a:p>
            <a:pPr indent="0" lvl="0" marL="0" marR="0" rtl="0" algn="ctr">
              <a:lnSpc>
                <a:spcPct val="115000"/>
              </a:lnSpc>
              <a:spcBef>
                <a:spcPts val="0"/>
              </a:spcBef>
              <a:spcAft>
                <a:spcPts val="0"/>
              </a:spcAft>
              <a:buNone/>
            </a:pPr>
            <a:r>
              <a:rPr lang="en" sz="3100"/>
              <a:t>Create regular backups of the cred file. If the file is lost or corrupted then HVR won’t be able to open the wallet anymore.</a:t>
            </a:r>
            <a:endParaRPr sz="3100"/>
          </a:p>
          <a:p>
            <a:pPr indent="0" lvl="0" marL="0" marR="0" rtl="0" algn="ctr">
              <a:lnSpc>
                <a:spcPct val="115000"/>
              </a:lnSpc>
              <a:spcBef>
                <a:spcPts val="0"/>
              </a:spcBef>
              <a:spcAft>
                <a:spcPts val="0"/>
              </a:spcAft>
              <a:buNone/>
            </a:pPr>
            <a:r>
              <a:t/>
            </a:r>
            <a:endParaRPr sz="3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23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5" name="Google Shape;2195;p233"/>
          <p:cNvSpPr txBox="1"/>
          <p:nvPr>
            <p:ph idx="2" type="body"/>
          </p:nvPr>
        </p:nvSpPr>
        <p:spPr>
          <a:xfrm>
            <a:off x="5272625" y="857250"/>
            <a:ext cx="3489600" cy="5021700"/>
          </a:xfrm>
          <a:prstGeom prst="rect">
            <a:avLst/>
          </a:prstGeom>
        </p:spPr>
        <p:txBody>
          <a:bodyPr anchorCtr="0" anchor="t" bIns="34275" lIns="34275" spcFirstLastPara="1" rIns="34275" wrap="square" tIns="34275">
            <a:noAutofit/>
          </a:bodyPr>
          <a:lstStyle/>
          <a:p>
            <a:pPr indent="0" lvl="0" marL="165100" rtl="0" algn="l">
              <a:lnSpc>
                <a:spcPct val="100000"/>
              </a:lnSpc>
              <a:spcBef>
                <a:spcPts val="400"/>
              </a:spcBef>
              <a:spcAft>
                <a:spcPts val="0"/>
              </a:spcAft>
              <a:buNone/>
            </a:pPr>
            <a:r>
              <a:rPr lang="en">
                <a:solidFill>
                  <a:schemeClr val="dk1"/>
                </a:solidFill>
              </a:rPr>
              <a:t>Intro to Platform Operations</a:t>
            </a:r>
            <a:endParaRPr>
              <a:solidFill>
                <a:schemeClr val="dk1"/>
              </a:solidFill>
            </a:endParaRPr>
          </a:p>
          <a:p>
            <a:pPr indent="0" lvl="0" marL="165100" rtl="0" algn="l">
              <a:lnSpc>
                <a:spcPct val="100000"/>
              </a:lnSpc>
              <a:spcBef>
                <a:spcPts val="1000"/>
              </a:spcBef>
              <a:spcAft>
                <a:spcPts val="0"/>
              </a:spcAft>
              <a:buNone/>
            </a:pPr>
            <a:r>
              <a:rPr lang="en">
                <a:solidFill>
                  <a:schemeClr val="dk1"/>
                </a:solidFill>
              </a:rPr>
              <a:t>HVR Deployment</a:t>
            </a:r>
            <a:endParaRPr>
              <a:solidFill>
                <a:schemeClr val="dk1"/>
              </a:solidFill>
            </a:endParaRPr>
          </a:p>
          <a:p>
            <a:pPr indent="0" lvl="0" marL="342900" rtl="0" algn="l">
              <a:lnSpc>
                <a:spcPct val="150000"/>
              </a:lnSpc>
              <a:spcBef>
                <a:spcPts val="1000"/>
              </a:spcBef>
              <a:spcAft>
                <a:spcPts val="0"/>
              </a:spcAft>
              <a:buNone/>
            </a:pPr>
            <a:r>
              <a:rPr b="0" lang="en" sz="1000">
                <a:solidFill>
                  <a:schemeClr val="dk1"/>
                </a:solidFill>
              </a:rPr>
              <a:t>Preparation</a:t>
            </a:r>
            <a:endParaRPr>
              <a:solidFill>
                <a:schemeClr val="dk1"/>
              </a:solidFill>
            </a:endParaRPr>
          </a:p>
          <a:p>
            <a:pPr indent="0" lvl="0" marL="342900" rtl="0" algn="l">
              <a:lnSpc>
                <a:spcPct val="150000"/>
              </a:lnSpc>
              <a:spcBef>
                <a:spcPts val="0"/>
              </a:spcBef>
              <a:spcAft>
                <a:spcPts val="0"/>
              </a:spcAft>
              <a:buNone/>
            </a:pPr>
            <a:r>
              <a:rPr b="0" lang="en" sz="1000">
                <a:solidFill>
                  <a:schemeClr val="dk1"/>
                </a:solidFill>
              </a:rPr>
              <a:t>Installation on Linux</a:t>
            </a:r>
            <a:br>
              <a:rPr b="0" lang="en" sz="1000">
                <a:solidFill>
                  <a:schemeClr val="dk1"/>
                </a:solidFill>
              </a:rPr>
            </a:br>
            <a:r>
              <a:rPr b="0" lang="en" sz="1000">
                <a:solidFill>
                  <a:schemeClr val="dk1"/>
                </a:solidFill>
              </a:rPr>
              <a:t>Installation on Windows</a:t>
            </a:r>
            <a:endParaRPr b="0" sz="1000">
              <a:solidFill>
                <a:schemeClr val="dk1"/>
              </a:solidFill>
            </a:endParaRPr>
          </a:p>
          <a:p>
            <a:pPr indent="-171450" lvl="0" marL="342900" rtl="0" algn="l">
              <a:lnSpc>
                <a:spcPct val="150000"/>
              </a:lnSpc>
              <a:spcBef>
                <a:spcPts val="1000"/>
              </a:spcBef>
              <a:spcAft>
                <a:spcPts val="0"/>
              </a:spcAft>
              <a:buNone/>
            </a:pPr>
            <a:r>
              <a:rPr lang="en">
                <a:solidFill>
                  <a:schemeClr val="dk1"/>
                </a:solidFill>
              </a:rPr>
              <a:t>HVR Configuration</a:t>
            </a:r>
            <a:endParaRPr/>
          </a:p>
          <a:p>
            <a:pPr indent="0" lvl="0" marL="342900" rtl="0" algn="l">
              <a:lnSpc>
                <a:spcPct val="150000"/>
              </a:lnSpc>
              <a:spcBef>
                <a:spcPts val="400"/>
              </a:spcBef>
              <a:spcAft>
                <a:spcPts val="0"/>
              </a:spcAft>
              <a:buNone/>
            </a:pPr>
            <a:r>
              <a:rPr b="0" lang="en" sz="1000">
                <a:solidFill>
                  <a:schemeClr val="dk1"/>
                </a:solidFill>
              </a:rPr>
              <a:t>Setting up the HVR Hub</a:t>
            </a:r>
            <a:br>
              <a:rPr b="0" lang="en" sz="1000">
                <a:solidFill>
                  <a:schemeClr val="dk1"/>
                </a:solidFill>
              </a:rPr>
            </a:br>
            <a:r>
              <a:rPr b="0" lang="en" sz="1000">
                <a:solidFill>
                  <a:schemeClr val="dk1"/>
                </a:solidFill>
              </a:rPr>
              <a:t>Setting up an Agent</a:t>
            </a:r>
            <a:endParaRPr b="0" sz="1000">
              <a:solidFill>
                <a:schemeClr val="dk1"/>
              </a:solidFill>
            </a:endParaRPr>
          </a:p>
          <a:p>
            <a:pPr indent="0" lvl="0" marL="342900" rtl="0" algn="l">
              <a:lnSpc>
                <a:spcPct val="150000"/>
              </a:lnSpc>
              <a:spcBef>
                <a:spcPts val="400"/>
              </a:spcBef>
              <a:spcAft>
                <a:spcPts val="0"/>
              </a:spcAft>
              <a:buNone/>
            </a:pPr>
            <a:r>
              <a:rPr b="0" lang="en" sz="1000">
                <a:solidFill>
                  <a:schemeClr val="dk1"/>
                </a:solidFill>
              </a:rPr>
              <a:t>Log Rotation</a:t>
            </a:r>
            <a:endParaRPr b="0" sz="1000">
              <a:solidFill>
                <a:schemeClr val="dk1"/>
              </a:solidFill>
            </a:endParaRPr>
          </a:p>
          <a:p>
            <a:pPr indent="0" lvl="0" marL="165100" rtl="0" algn="l">
              <a:lnSpc>
                <a:spcPct val="100000"/>
              </a:lnSpc>
              <a:spcBef>
                <a:spcPts val="1000"/>
              </a:spcBef>
              <a:spcAft>
                <a:spcPts val="0"/>
              </a:spcAft>
              <a:buNone/>
            </a:pPr>
            <a:r>
              <a:rPr lang="en"/>
              <a:t>HVR Upgrade / Uninstall</a:t>
            </a:r>
            <a:endParaRPr/>
          </a:p>
          <a:p>
            <a:pPr indent="0" lvl="0" marL="342900" rtl="0" algn="l">
              <a:lnSpc>
                <a:spcPct val="150000"/>
              </a:lnSpc>
              <a:spcBef>
                <a:spcPts val="1000"/>
              </a:spcBef>
              <a:spcAft>
                <a:spcPts val="0"/>
              </a:spcAft>
              <a:buNone/>
            </a:pPr>
            <a:r>
              <a:rPr b="0" lang="en" sz="1000">
                <a:solidFill>
                  <a:schemeClr val="dk1"/>
                </a:solidFill>
              </a:rPr>
              <a:t>Upgrading HVR</a:t>
            </a:r>
            <a:br>
              <a:rPr b="0" lang="en" sz="1000">
                <a:solidFill>
                  <a:schemeClr val="dk1"/>
                </a:solidFill>
              </a:rPr>
            </a:br>
            <a:r>
              <a:rPr b="0" lang="en" sz="1000">
                <a:solidFill>
                  <a:schemeClr val="dk1"/>
                </a:solidFill>
              </a:rPr>
              <a:t>Uninstalling HVR</a:t>
            </a:r>
            <a:endParaRPr>
              <a:solidFill>
                <a:schemeClr val="dk1"/>
              </a:solidFill>
            </a:endParaRPr>
          </a:p>
          <a:p>
            <a:pPr indent="0" lvl="0" marL="165100" rtl="0" algn="l">
              <a:lnSpc>
                <a:spcPct val="100000"/>
              </a:lnSpc>
              <a:spcBef>
                <a:spcPts val="1000"/>
              </a:spcBef>
              <a:spcAft>
                <a:spcPts val="1000"/>
              </a:spcAft>
              <a:buNone/>
            </a:pPr>
            <a:r>
              <a:t/>
            </a:r>
            <a:endParaRPr/>
          </a:p>
        </p:txBody>
      </p:sp>
      <p:sp>
        <p:nvSpPr>
          <p:cNvPr id="2196" name="Google Shape;2196;p233"/>
          <p:cNvSpPr txBox="1"/>
          <p:nvPr>
            <p:ph type="title"/>
          </p:nvPr>
        </p:nvSpPr>
        <p:spPr>
          <a:xfrm>
            <a:off x="329153" y="342900"/>
            <a:ext cx="2499300" cy="41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Platform Operations</a:t>
            </a:r>
            <a:endParaRPr/>
          </a:p>
        </p:txBody>
      </p:sp>
      <p:sp>
        <p:nvSpPr>
          <p:cNvPr id="2197" name="Google Shape;2197;p233"/>
          <p:cNvSpPr txBox="1"/>
          <p:nvPr>
            <p:ph idx="1" type="body"/>
          </p:nvPr>
        </p:nvSpPr>
        <p:spPr>
          <a:xfrm>
            <a:off x="300581" y="1404638"/>
            <a:ext cx="2499300" cy="24390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chemeClr val="dk1"/>
                </a:solidFill>
              </a:rPr>
              <a:t>This module provides an in-depth look at the day to day management of Fivetran HVR’s replication platform components.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251"/>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Configuration</a:t>
            </a:r>
            <a:endParaRPr/>
          </a:p>
        </p:txBody>
      </p:sp>
      <p:sp>
        <p:nvSpPr>
          <p:cNvPr id="2445" name="Google Shape;2445;p251"/>
          <p:cNvSpPr txBox="1"/>
          <p:nvPr>
            <p:ph idx="1" type="subTitle"/>
          </p:nvPr>
        </p:nvSpPr>
        <p:spPr>
          <a:xfrm>
            <a:off x="330268" y="882084"/>
            <a:ext cx="64008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Setting up an HVR Agent</a:t>
            </a:r>
            <a:endParaRPr sz="1800"/>
          </a:p>
        </p:txBody>
      </p:sp>
      <p:sp>
        <p:nvSpPr>
          <p:cNvPr id="2446" name="Google Shape;2446;p251"/>
          <p:cNvSpPr txBox="1"/>
          <p:nvPr>
            <p:ph idx="2" type="body"/>
          </p:nvPr>
        </p:nvSpPr>
        <p:spPr>
          <a:xfrm>
            <a:off x="330275" y="1449300"/>
            <a:ext cx="3988800" cy="23367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a:solidFill>
                  <a:schemeClr val="dk1"/>
                </a:solidFill>
              </a:rPr>
              <a:t>During the first location setup after agent installation, users have to configure the agent settings:</a:t>
            </a:r>
            <a:br>
              <a:rPr lang="en">
                <a:solidFill>
                  <a:schemeClr val="dk1"/>
                </a:solidFill>
              </a:rPr>
            </a:br>
            <a:br>
              <a:rPr lang="en">
                <a:solidFill>
                  <a:schemeClr val="dk1"/>
                </a:solidFill>
              </a:rPr>
            </a:br>
            <a:r>
              <a:rPr lang="en">
                <a:solidFill>
                  <a:schemeClr val="dk1"/>
                </a:solidFill>
              </a:rPr>
              <a:t>1. Access to the agent can be limited based on the hub’s public certificate</a:t>
            </a:r>
            <a:br>
              <a:rPr lang="en">
                <a:solidFill>
                  <a:schemeClr val="dk1"/>
                </a:solidFill>
              </a:rPr>
            </a:br>
            <a:r>
              <a:rPr lang="en">
                <a:solidFill>
                  <a:schemeClr val="dk1"/>
                </a:solidFill>
              </a:rPr>
              <a:t>2. </a:t>
            </a:r>
            <a:r>
              <a:rPr lang="en">
                <a:solidFill>
                  <a:schemeClr val="dk1"/>
                </a:solidFill>
              </a:rPr>
              <a:t>Users can choose anonymous connection (only if agent access is limited)</a:t>
            </a:r>
            <a:endParaRPr>
              <a:solidFill>
                <a:schemeClr val="dk1"/>
              </a:solidFill>
            </a:endParaRPr>
          </a:p>
          <a:p>
            <a:pPr indent="0" lvl="0" marL="0" rtl="0" algn="l">
              <a:lnSpc>
                <a:spcPct val="150000"/>
              </a:lnSpc>
              <a:spcBef>
                <a:spcPts val="0"/>
              </a:spcBef>
              <a:spcAft>
                <a:spcPts val="0"/>
              </a:spcAft>
              <a:buNone/>
            </a:pPr>
            <a:r>
              <a:rPr lang="en">
                <a:solidFill>
                  <a:schemeClr val="dk1"/>
                </a:solidFill>
              </a:rPr>
              <a:t>3. </a:t>
            </a:r>
            <a:r>
              <a:rPr lang="en">
                <a:solidFill>
                  <a:schemeClr val="dk1"/>
                </a:solidFill>
              </a:rPr>
              <a:t>Users can create agent user(s) for authentication</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The agent can be re-configured later by enabling setup mode on the agent machine’s command line (this closes all connections to the agent) or by logging into the configuration window with an agent admin user.</a:t>
            </a:r>
            <a:endParaRPr>
              <a:solidFill>
                <a:schemeClr val="dk1"/>
              </a:solidFill>
            </a:endParaRPr>
          </a:p>
        </p:txBody>
      </p:sp>
      <p:sp>
        <p:nvSpPr>
          <p:cNvPr id="2447" name="Google Shape;2447;p25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48" name="Google Shape;2448;p251"/>
          <p:cNvPicPr preferRelativeResize="0"/>
          <p:nvPr/>
        </p:nvPicPr>
        <p:blipFill>
          <a:blip r:embed="rId3">
            <a:alphaModFix/>
          </a:blip>
          <a:stretch>
            <a:fillRect/>
          </a:stretch>
        </p:blipFill>
        <p:spPr>
          <a:xfrm>
            <a:off x="4880600" y="416398"/>
            <a:ext cx="3706025" cy="4310726"/>
          </a:xfrm>
          <a:prstGeom prst="rect">
            <a:avLst/>
          </a:prstGeom>
          <a:noFill/>
          <a:ln>
            <a:noFill/>
          </a:ln>
        </p:spPr>
      </p:pic>
      <p:sp>
        <p:nvSpPr>
          <p:cNvPr id="2449" name="Google Shape;2449;p251"/>
          <p:cNvSpPr/>
          <p:nvPr/>
        </p:nvSpPr>
        <p:spPr>
          <a:xfrm>
            <a:off x="4880600" y="1152675"/>
            <a:ext cx="4027200" cy="926100"/>
          </a:xfrm>
          <a:prstGeom prst="roundRect">
            <a:avLst>
              <a:gd fmla="val 16667" name="adj"/>
            </a:avLst>
          </a:prstGeom>
          <a:solidFill>
            <a:srgbClr val="007FFF">
              <a:alpha val="26360"/>
            </a:srgbClr>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252"/>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Configuration</a:t>
            </a:r>
            <a:endParaRPr/>
          </a:p>
        </p:txBody>
      </p:sp>
      <p:sp>
        <p:nvSpPr>
          <p:cNvPr id="2455" name="Google Shape;2455;p252"/>
          <p:cNvSpPr txBox="1"/>
          <p:nvPr>
            <p:ph idx="1" type="subTitle"/>
          </p:nvPr>
        </p:nvSpPr>
        <p:spPr>
          <a:xfrm>
            <a:off x="330268" y="882084"/>
            <a:ext cx="64008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Setting up an HVR Agent</a:t>
            </a:r>
            <a:endParaRPr sz="1800"/>
          </a:p>
        </p:txBody>
      </p:sp>
      <p:sp>
        <p:nvSpPr>
          <p:cNvPr id="2456" name="Google Shape;2456;p252"/>
          <p:cNvSpPr txBox="1"/>
          <p:nvPr>
            <p:ph idx="2" type="body"/>
          </p:nvPr>
        </p:nvSpPr>
        <p:spPr>
          <a:xfrm>
            <a:off x="330275" y="1449300"/>
            <a:ext cx="3988800" cy="23367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a:solidFill>
                  <a:schemeClr val="dk1"/>
                </a:solidFill>
              </a:rPr>
              <a:t>During the first location setup after agent installation, users have to configure the agent settings:</a:t>
            </a:r>
            <a:br>
              <a:rPr lang="en">
                <a:solidFill>
                  <a:schemeClr val="dk1"/>
                </a:solidFill>
              </a:rPr>
            </a:br>
            <a:br>
              <a:rPr lang="en">
                <a:solidFill>
                  <a:schemeClr val="dk1"/>
                </a:solidFill>
              </a:rPr>
            </a:br>
            <a:r>
              <a:rPr lang="en">
                <a:solidFill>
                  <a:schemeClr val="dk1"/>
                </a:solidFill>
              </a:rPr>
              <a:t>1. Access to the agent can be limited based on the hub’s public certificate</a:t>
            </a:r>
            <a:br>
              <a:rPr lang="en">
                <a:solidFill>
                  <a:schemeClr val="dk1"/>
                </a:solidFill>
              </a:rPr>
            </a:br>
            <a:r>
              <a:rPr lang="en">
                <a:solidFill>
                  <a:schemeClr val="dk1"/>
                </a:solidFill>
              </a:rPr>
              <a:t>2. Users can choose anonymous connection (only if agent access is limited)</a:t>
            </a:r>
            <a:endParaRPr>
              <a:solidFill>
                <a:schemeClr val="dk1"/>
              </a:solidFill>
            </a:endParaRPr>
          </a:p>
          <a:p>
            <a:pPr indent="0" lvl="0" marL="0" rtl="0" algn="l">
              <a:lnSpc>
                <a:spcPct val="150000"/>
              </a:lnSpc>
              <a:spcBef>
                <a:spcPts val="0"/>
              </a:spcBef>
              <a:spcAft>
                <a:spcPts val="0"/>
              </a:spcAft>
              <a:buNone/>
            </a:pPr>
            <a:r>
              <a:rPr lang="en">
                <a:solidFill>
                  <a:schemeClr val="dk1"/>
                </a:solidFill>
              </a:rPr>
              <a:t>3. Users can create agent user(s) for authentication</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The agent can be re-configured later by enabling setup mode on the agent machine’s command line (this closes all connections to the agent) or by logging into the configuration window with an agent admin user.</a:t>
            </a:r>
            <a:endParaRPr>
              <a:solidFill>
                <a:schemeClr val="dk1"/>
              </a:solidFill>
            </a:endParaRPr>
          </a:p>
        </p:txBody>
      </p:sp>
      <p:sp>
        <p:nvSpPr>
          <p:cNvPr id="2457" name="Google Shape;2457;p25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58" name="Google Shape;2458;p252"/>
          <p:cNvPicPr preferRelativeResize="0"/>
          <p:nvPr/>
        </p:nvPicPr>
        <p:blipFill>
          <a:blip r:embed="rId3">
            <a:alphaModFix/>
          </a:blip>
          <a:stretch>
            <a:fillRect/>
          </a:stretch>
        </p:blipFill>
        <p:spPr>
          <a:xfrm>
            <a:off x="4880600" y="416398"/>
            <a:ext cx="3706025" cy="4310726"/>
          </a:xfrm>
          <a:prstGeom prst="rect">
            <a:avLst/>
          </a:prstGeom>
          <a:noFill/>
          <a:ln>
            <a:noFill/>
          </a:ln>
        </p:spPr>
      </p:pic>
      <p:sp>
        <p:nvSpPr>
          <p:cNvPr id="2459" name="Google Shape;2459;p252"/>
          <p:cNvSpPr/>
          <p:nvPr/>
        </p:nvSpPr>
        <p:spPr>
          <a:xfrm>
            <a:off x="4921475" y="2471096"/>
            <a:ext cx="4027200" cy="657900"/>
          </a:xfrm>
          <a:prstGeom prst="roundRect">
            <a:avLst>
              <a:gd fmla="val 16667" name="adj"/>
            </a:avLst>
          </a:prstGeom>
          <a:solidFill>
            <a:srgbClr val="007FFF">
              <a:alpha val="26360"/>
            </a:srgbClr>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253"/>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Configuration</a:t>
            </a:r>
            <a:endParaRPr/>
          </a:p>
        </p:txBody>
      </p:sp>
      <p:sp>
        <p:nvSpPr>
          <p:cNvPr id="2465" name="Google Shape;2465;p253"/>
          <p:cNvSpPr txBox="1"/>
          <p:nvPr>
            <p:ph idx="1" type="subTitle"/>
          </p:nvPr>
        </p:nvSpPr>
        <p:spPr>
          <a:xfrm>
            <a:off x="330268" y="882084"/>
            <a:ext cx="64008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Setting up an HVR Agent</a:t>
            </a:r>
            <a:endParaRPr sz="1800"/>
          </a:p>
        </p:txBody>
      </p:sp>
      <p:sp>
        <p:nvSpPr>
          <p:cNvPr id="2466" name="Google Shape;2466;p253"/>
          <p:cNvSpPr txBox="1"/>
          <p:nvPr>
            <p:ph idx="2" type="body"/>
          </p:nvPr>
        </p:nvSpPr>
        <p:spPr>
          <a:xfrm>
            <a:off x="330275" y="1449300"/>
            <a:ext cx="3988800" cy="23367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a:solidFill>
                  <a:schemeClr val="dk1"/>
                </a:solidFill>
              </a:rPr>
              <a:t>During the first location setup after agent installation, users have to configure the agent settings:</a:t>
            </a:r>
            <a:br>
              <a:rPr lang="en">
                <a:solidFill>
                  <a:schemeClr val="dk1"/>
                </a:solidFill>
              </a:rPr>
            </a:br>
            <a:br>
              <a:rPr lang="en">
                <a:solidFill>
                  <a:schemeClr val="dk1"/>
                </a:solidFill>
              </a:rPr>
            </a:br>
            <a:r>
              <a:rPr lang="en">
                <a:solidFill>
                  <a:schemeClr val="dk1"/>
                </a:solidFill>
              </a:rPr>
              <a:t>1. Access to the agent can be limited based on the hub’s public certificate</a:t>
            </a:r>
            <a:br>
              <a:rPr lang="en">
                <a:solidFill>
                  <a:schemeClr val="dk1"/>
                </a:solidFill>
              </a:rPr>
            </a:br>
            <a:r>
              <a:rPr lang="en">
                <a:solidFill>
                  <a:schemeClr val="dk1"/>
                </a:solidFill>
              </a:rPr>
              <a:t>2. Users can choose anonymous connection (only if agent access is limited)</a:t>
            </a:r>
            <a:endParaRPr>
              <a:solidFill>
                <a:schemeClr val="dk1"/>
              </a:solidFill>
            </a:endParaRPr>
          </a:p>
          <a:p>
            <a:pPr indent="0" lvl="0" marL="0" rtl="0" algn="l">
              <a:lnSpc>
                <a:spcPct val="150000"/>
              </a:lnSpc>
              <a:spcBef>
                <a:spcPts val="0"/>
              </a:spcBef>
              <a:spcAft>
                <a:spcPts val="0"/>
              </a:spcAft>
              <a:buNone/>
            </a:pPr>
            <a:r>
              <a:rPr lang="en">
                <a:solidFill>
                  <a:schemeClr val="dk1"/>
                </a:solidFill>
              </a:rPr>
              <a:t>3. Users can create agent user(s) for authentication</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a:p>
            <a:pPr indent="0" lvl="0" marL="0" rtl="0" algn="l">
              <a:lnSpc>
                <a:spcPct val="150000"/>
              </a:lnSpc>
              <a:spcBef>
                <a:spcPts val="0"/>
              </a:spcBef>
              <a:spcAft>
                <a:spcPts val="0"/>
              </a:spcAft>
              <a:buNone/>
            </a:pPr>
            <a:r>
              <a:rPr lang="en">
                <a:solidFill>
                  <a:schemeClr val="dk1"/>
                </a:solidFill>
              </a:rPr>
              <a:t>The agent can be re-configured later by enabling setup mode on the agent machine’s command line (this closes all connections to the agent) or by logging into the configuration window with an agent admin user.</a:t>
            </a:r>
            <a:endParaRPr>
              <a:solidFill>
                <a:schemeClr val="dk1"/>
              </a:solidFill>
            </a:endParaRPr>
          </a:p>
        </p:txBody>
      </p:sp>
      <p:sp>
        <p:nvSpPr>
          <p:cNvPr id="2467" name="Google Shape;2467;p25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68" name="Google Shape;2468;p253"/>
          <p:cNvPicPr preferRelativeResize="0"/>
          <p:nvPr/>
        </p:nvPicPr>
        <p:blipFill>
          <a:blip r:embed="rId3">
            <a:alphaModFix/>
          </a:blip>
          <a:stretch>
            <a:fillRect/>
          </a:stretch>
        </p:blipFill>
        <p:spPr>
          <a:xfrm>
            <a:off x="4880600" y="416398"/>
            <a:ext cx="3706025" cy="4310726"/>
          </a:xfrm>
          <a:prstGeom prst="rect">
            <a:avLst/>
          </a:prstGeom>
          <a:noFill/>
          <a:ln>
            <a:noFill/>
          </a:ln>
        </p:spPr>
      </p:pic>
      <p:sp>
        <p:nvSpPr>
          <p:cNvPr id="2469" name="Google Shape;2469;p253"/>
          <p:cNvSpPr/>
          <p:nvPr/>
        </p:nvSpPr>
        <p:spPr>
          <a:xfrm>
            <a:off x="4906150" y="3155526"/>
            <a:ext cx="4047600" cy="894900"/>
          </a:xfrm>
          <a:prstGeom prst="roundRect">
            <a:avLst>
              <a:gd fmla="val 16667" name="adj"/>
            </a:avLst>
          </a:prstGeom>
          <a:solidFill>
            <a:srgbClr val="007FFF">
              <a:alpha val="26360"/>
            </a:srgbClr>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5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5" name="Google Shape;2475;p254"/>
          <p:cNvSpPr txBox="1"/>
          <p:nvPr/>
        </p:nvSpPr>
        <p:spPr>
          <a:xfrm>
            <a:off x="292050" y="1229225"/>
            <a:ext cx="5106000" cy="33429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1000"/>
              </a:spcBef>
              <a:spcAft>
                <a:spcPts val="0"/>
              </a:spcAft>
              <a:buClr>
                <a:srgbClr val="222222"/>
              </a:buClr>
              <a:buSzPts val="1200"/>
              <a:buFont typeface="DM Sans"/>
              <a:buChar char="●"/>
            </a:pPr>
            <a:r>
              <a:rPr lang="en" sz="1200">
                <a:solidFill>
                  <a:srgbClr val="222222"/>
                </a:solidFill>
                <a:latin typeface="DM Sans"/>
                <a:ea typeface="DM Sans"/>
                <a:cs typeface="DM Sans"/>
                <a:sym typeface="DM Sans"/>
              </a:rPr>
              <a:t>Log rotation is t</a:t>
            </a:r>
            <a:r>
              <a:rPr lang="en" sz="1200">
                <a:solidFill>
                  <a:srgbClr val="222222"/>
                </a:solidFill>
                <a:latin typeface="DM Sans"/>
                <a:ea typeface="DM Sans"/>
                <a:cs typeface="DM Sans"/>
                <a:sym typeface="DM Sans"/>
              </a:rPr>
              <a:t>he process of archiving log files from</a:t>
            </a:r>
            <a:endParaRPr sz="1200">
              <a:solidFill>
                <a:srgbClr val="222222"/>
              </a:solidFill>
              <a:latin typeface="DM Sans"/>
              <a:ea typeface="DM Sans"/>
              <a:cs typeface="DM Sans"/>
              <a:sym typeface="DM Sans"/>
            </a:endParaRPr>
          </a:p>
          <a:p>
            <a:pPr indent="0" lvl="0" marL="457200" rtl="0" algn="l">
              <a:lnSpc>
                <a:spcPct val="115000"/>
              </a:lnSpc>
              <a:spcBef>
                <a:spcPts val="1000"/>
              </a:spcBef>
              <a:spcAft>
                <a:spcPts val="0"/>
              </a:spcAft>
              <a:buNone/>
            </a:pPr>
            <a:r>
              <a:rPr b="1" lang="en" sz="1200">
                <a:solidFill>
                  <a:srgbClr val="222222"/>
                </a:solidFill>
                <a:latin typeface="JetBrains Mono"/>
                <a:ea typeface="JetBrains Mono"/>
                <a:cs typeface="JetBrains Mono"/>
                <a:sym typeface="JetBrains Mono"/>
              </a:rPr>
              <a:t>$HVR_CONFIG/hubs/{hubname}/logs</a:t>
            </a:r>
            <a:r>
              <a:rPr lang="en" sz="1200">
                <a:solidFill>
                  <a:srgbClr val="222222"/>
                </a:solidFill>
                <a:latin typeface="DM Sans"/>
                <a:ea typeface="DM Sans"/>
                <a:cs typeface="DM Sans"/>
                <a:sym typeface="DM Sans"/>
              </a:rPr>
              <a:t> </a:t>
            </a:r>
            <a:br>
              <a:rPr lang="en" sz="1200">
                <a:solidFill>
                  <a:srgbClr val="222222"/>
                </a:solidFill>
                <a:latin typeface="DM Sans"/>
                <a:ea typeface="DM Sans"/>
                <a:cs typeface="DM Sans"/>
                <a:sym typeface="DM Sans"/>
              </a:rPr>
            </a:br>
            <a:r>
              <a:rPr lang="en" sz="1200">
                <a:solidFill>
                  <a:srgbClr val="222222"/>
                </a:solidFill>
                <a:latin typeface="DM Sans"/>
                <a:ea typeface="DM Sans"/>
                <a:cs typeface="DM Sans"/>
                <a:sym typeface="DM Sans"/>
              </a:rPr>
              <a:t>to the archive directory in </a:t>
            </a:r>
            <a:br>
              <a:rPr lang="en" sz="1200">
                <a:solidFill>
                  <a:srgbClr val="222222"/>
                </a:solidFill>
                <a:latin typeface="DM Sans"/>
                <a:ea typeface="DM Sans"/>
                <a:cs typeface="DM Sans"/>
                <a:sym typeface="DM Sans"/>
              </a:rPr>
            </a:br>
            <a:r>
              <a:rPr b="1" lang="en" sz="1200">
                <a:solidFill>
                  <a:srgbClr val="222222"/>
                </a:solidFill>
                <a:latin typeface="JetBrains Mono"/>
                <a:ea typeface="JetBrains Mono"/>
                <a:cs typeface="JetBrains Mono"/>
                <a:sym typeface="JetBrains Mono"/>
              </a:rPr>
              <a:t>$HVR_CONFIG/hubs/{hubname}/logarchives </a:t>
            </a:r>
            <a:endParaRPr b="1" sz="1200">
              <a:solidFill>
                <a:srgbClr val="222222"/>
              </a:solidFill>
              <a:latin typeface="JetBrains Mono"/>
              <a:ea typeface="JetBrains Mono"/>
              <a:cs typeface="JetBrains Mono"/>
              <a:sym typeface="JetBrains Mono"/>
            </a:endParaRPr>
          </a:p>
          <a:p>
            <a:pPr indent="-304800" lvl="0" marL="457200" rtl="0" algn="l">
              <a:lnSpc>
                <a:spcPct val="115000"/>
              </a:lnSpc>
              <a:spcBef>
                <a:spcPts val="1000"/>
              </a:spcBef>
              <a:spcAft>
                <a:spcPts val="0"/>
              </a:spcAft>
              <a:buClr>
                <a:srgbClr val="222222"/>
              </a:buClr>
              <a:buSzPts val="1200"/>
              <a:buFont typeface="DM Sans"/>
              <a:buChar char="●"/>
            </a:pPr>
            <a:r>
              <a:rPr lang="en" sz="1200">
                <a:solidFill>
                  <a:srgbClr val="222222"/>
                </a:solidFill>
                <a:latin typeface="DM Sans"/>
                <a:ea typeface="DM Sans"/>
                <a:cs typeface="DM Sans"/>
                <a:sym typeface="DM Sans"/>
              </a:rPr>
              <a:t>Rotated files include both the hub server log and the log files specific to individual hubs.</a:t>
            </a:r>
            <a:endParaRPr sz="1200">
              <a:solidFill>
                <a:srgbClr val="222222"/>
              </a:solidFill>
              <a:latin typeface="DM Sans"/>
              <a:ea typeface="DM Sans"/>
              <a:cs typeface="DM Sans"/>
              <a:sym typeface="DM Sans"/>
            </a:endParaRPr>
          </a:p>
          <a:p>
            <a:pPr indent="-304800" lvl="0" marL="457200" rtl="0" algn="l">
              <a:lnSpc>
                <a:spcPct val="115000"/>
              </a:lnSpc>
              <a:spcBef>
                <a:spcPts val="1000"/>
              </a:spcBef>
              <a:spcAft>
                <a:spcPts val="0"/>
              </a:spcAft>
              <a:buClr>
                <a:srgbClr val="222222"/>
              </a:buClr>
              <a:buSzPts val="1200"/>
              <a:buFont typeface="DM Sans"/>
              <a:buChar char="●"/>
            </a:pPr>
            <a:r>
              <a:rPr lang="en" sz="1200">
                <a:solidFill>
                  <a:srgbClr val="222222"/>
                </a:solidFill>
                <a:latin typeface="DM Sans"/>
                <a:ea typeface="DM Sans"/>
                <a:cs typeface="DM Sans"/>
                <a:sym typeface="DM Sans"/>
              </a:rPr>
              <a:t>Archived log files are always stored compressed.</a:t>
            </a:r>
            <a:endParaRPr sz="1200">
              <a:solidFill>
                <a:srgbClr val="222222"/>
              </a:solidFill>
              <a:latin typeface="DM Sans"/>
              <a:ea typeface="DM Sans"/>
              <a:cs typeface="DM Sans"/>
              <a:sym typeface="DM Sans"/>
            </a:endParaRPr>
          </a:p>
          <a:p>
            <a:pPr indent="-304800" lvl="0" marL="457200" rtl="0" algn="l">
              <a:lnSpc>
                <a:spcPct val="115000"/>
              </a:lnSpc>
              <a:spcBef>
                <a:spcPts val="1000"/>
              </a:spcBef>
              <a:spcAft>
                <a:spcPts val="0"/>
              </a:spcAft>
              <a:buClr>
                <a:srgbClr val="FF0000"/>
              </a:buClr>
              <a:buSzPts val="1200"/>
              <a:buFont typeface="DM Sans"/>
              <a:buChar char="●"/>
            </a:pPr>
            <a:r>
              <a:rPr b="1" lang="en" sz="1200">
                <a:solidFill>
                  <a:srgbClr val="FF0000"/>
                </a:solidFill>
                <a:latin typeface="DM Sans"/>
                <a:ea typeface="DM Sans"/>
                <a:cs typeface="DM Sans"/>
                <a:sym typeface="DM Sans"/>
              </a:rPr>
              <a:t>These archived files are never purged by HVR.</a:t>
            </a:r>
            <a:endParaRPr b="1" sz="1200">
              <a:solidFill>
                <a:srgbClr val="FF0000"/>
              </a:solidFill>
              <a:latin typeface="DM Sans"/>
              <a:ea typeface="DM Sans"/>
              <a:cs typeface="DM Sans"/>
              <a:sym typeface="DM Sans"/>
            </a:endParaRPr>
          </a:p>
          <a:p>
            <a:pPr indent="-304800" lvl="0" marL="457200" rtl="0" algn="l">
              <a:lnSpc>
                <a:spcPct val="115000"/>
              </a:lnSpc>
              <a:spcBef>
                <a:spcPts val="1000"/>
              </a:spcBef>
              <a:spcAft>
                <a:spcPts val="0"/>
              </a:spcAft>
              <a:buClr>
                <a:srgbClr val="222222"/>
              </a:buClr>
              <a:buSzPts val="1200"/>
              <a:buFont typeface="DM Sans"/>
              <a:buChar char="●"/>
            </a:pPr>
            <a:r>
              <a:rPr lang="en" sz="1200">
                <a:solidFill>
                  <a:srgbClr val="222222"/>
                </a:solidFill>
                <a:latin typeface="DM Sans"/>
                <a:ea typeface="DM Sans"/>
                <a:cs typeface="DM Sans"/>
                <a:sym typeface="DM Sans"/>
              </a:rPr>
              <a:t>Log rotation is an automated process without outage.</a:t>
            </a:r>
            <a:endParaRPr sz="1200">
              <a:solidFill>
                <a:srgbClr val="222222"/>
              </a:solidFill>
              <a:latin typeface="DM Sans"/>
              <a:ea typeface="DM Sans"/>
              <a:cs typeface="DM Sans"/>
              <a:sym typeface="DM Sans"/>
            </a:endParaRPr>
          </a:p>
          <a:p>
            <a:pPr indent="-304800" lvl="0" marL="457200" rtl="0" algn="l">
              <a:lnSpc>
                <a:spcPct val="115000"/>
              </a:lnSpc>
              <a:spcBef>
                <a:spcPts val="1000"/>
              </a:spcBef>
              <a:spcAft>
                <a:spcPts val="1000"/>
              </a:spcAft>
              <a:buClr>
                <a:srgbClr val="222222"/>
              </a:buClr>
              <a:buSzPts val="1200"/>
              <a:buFont typeface="DM Sans"/>
              <a:buChar char="●"/>
            </a:pPr>
            <a:r>
              <a:rPr lang="en" sz="1200">
                <a:solidFill>
                  <a:srgbClr val="222222"/>
                </a:solidFill>
                <a:latin typeface="DM Sans"/>
                <a:ea typeface="DM Sans"/>
                <a:cs typeface="DM Sans"/>
                <a:sym typeface="DM Sans"/>
              </a:rPr>
              <a:t>The rotation interval can be adjusted by configuring the </a:t>
            </a:r>
            <a:r>
              <a:rPr b="1" lang="en" sz="1200">
                <a:solidFill>
                  <a:srgbClr val="222222"/>
                </a:solidFill>
                <a:latin typeface="JetBrains Mono"/>
                <a:ea typeface="JetBrains Mono"/>
                <a:cs typeface="JetBrains Mono"/>
                <a:sym typeface="JetBrains Mono"/>
              </a:rPr>
              <a:t>Log Rotate Interval</a:t>
            </a:r>
            <a:r>
              <a:rPr lang="en" sz="1200">
                <a:solidFill>
                  <a:srgbClr val="222222"/>
                </a:solidFill>
                <a:latin typeface="DM Sans"/>
                <a:ea typeface="DM Sans"/>
                <a:cs typeface="DM Sans"/>
                <a:sym typeface="DM Sans"/>
              </a:rPr>
              <a:t> property in the hub settings.</a:t>
            </a:r>
            <a:endParaRPr sz="1200">
              <a:solidFill>
                <a:srgbClr val="222222"/>
              </a:solidFill>
              <a:latin typeface="DM Sans"/>
              <a:ea typeface="DM Sans"/>
              <a:cs typeface="DM Sans"/>
              <a:sym typeface="DM Sans"/>
            </a:endParaRPr>
          </a:p>
        </p:txBody>
      </p:sp>
      <p:sp>
        <p:nvSpPr>
          <p:cNvPr id="2476" name="Google Shape;2476;p254"/>
          <p:cNvSpPr txBox="1"/>
          <p:nvPr>
            <p:ph type="title"/>
          </p:nvPr>
        </p:nvSpPr>
        <p:spPr>
          <a:xfrm>
            <a:off x="330275" y="342900"/>
            <a:ext cx="5242800" cy="10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Log Rotation</a:t>
            </a:r>
            <a:endParaRPr/>
          </a:p>
        </p:txBody>
      </p:sp>
      <p:pic>
        <p:nvPicPr>
          <p:cNvPr id="2477" name="Google Shape;2477;p254"/>
          <p:cNvPicPr preferRelativeResize="0"/>
          <p:nvPr/>
        </p:nvPicPr>
        <p:blipFill>
          <a:blip r:embed="rId3">
            <a:alphaModFix/>
          </a:blip>
          <a:stretch>
            <a:fillRect/>
          </a:stretch>
        </p:blipFill>
        <p:spPr>
          <a:xfrm>
            <a:off x="5687025" y="1607325"/>
            <a:ext cx="3235950" cy="1928842"/>
          </a:xfrm>
          <a:prstGeom prst="rect">
            <a:avLst/>
          </a:prstGeom>
          <a:noFill/>
          <a:ln>
            <a:noFill/>
          </a:ln>
          <a:effectLst>
            <a:outerShdw blurRad="57150" rotWithShape="0" algn="bl" dir="3480000" dist="571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55"/>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spcBef>
                <a:spcPts val="0"/>
              </a:spcBef>
              <a:spcAft>
                <a:spcPts val="0"/>
              </a:spcAft>
              <a:buNone/>
            </a:pPr>
            <a:r>
              <a:rPr lang="en"/>
              <a:t>HVR Upgrade / Uninstall</a:t>
            </a:r>
            <a:endParaRPr/>
          </a:p>
        </p:txBody>
      </p:sp>
      <p:sp>
        <p:nvSpPr>
          <p:cNvPr id="2483" name="Google Shape;2483;p25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25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9" name="Google Shape;2489;p256"/>
          <p:cNvSpPr txBox="1"/>
          <p:nvPr>
            <p:ph idx="1" type="body"/>
          </p:nvPr>
        </p:nvSpPr>
        <p:spPr>
          <a:xfrm>
            <a:off x="3511295" y="716184"/>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Create a backup of the $</a:t>
            </a:r>
            <a:r>
              <a:rPr b="1" lang="en" sz="1100"/>
              <a:t>HVR_HOME</a:t>
            </a:r>
            <a:r>
              <a:rPr lang="en" sz="1100"/>
              <a:t> and $</a:t>
            </a:r>
            <a:r>
              <a:rPr b="1" lang="en" sz="1100"/>
              <a:t>HVR_CONFIG</a:t>
            </a:r>
            <a:r>
              <a:rPr lang="en" sz="1100"/>
              <a:t> folders and, if you upgrade the hub machine, the hub repository database.</a:t>
            </a:r>
            <a:endParaRPr sz="1100"/>
          </a:p>
        </p:txBody>
      </p:sp>
      <p:sp>
        <p:nvSpPr>
          <p:cNvPr id="2490" name="Google Shape;2490;p256"/>
          <p:cNvSpPr txBox="1"/>
          <p:nvPr>
            <p:ph idx="2" type="body"/>
          </p:nvPr>
        </p:nvSpPr>
        <p:spPr>
          <a:xfrm>
            <a:off x="6315401" y="716184"/>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If you upgrade the hub, suspend all jobs. Stop the </a:t>
            </a:r>
            <a:r>
              <a:rPr b="1" lang="en" sz="1100"/>
              <a:t>hvrhubserver</a:t>
            </a:r>
            <a:r>
              <a:rPr lang="en" sz="1100"/>
              <a:t> (Hub)</a:t>
            </a:r>
            <a:r>
              <a:rPr b="1" lang="en" sz="1100"/>
              <a:t> </a:t>
            </a:r>
            <a:r>
              <a:rPr lang="en" sz="1100"/>
              <a:t>or </a:t>
            </a:r>
            <a:r>
              <a:rPr b="1" lang="en" sz="1100"/>
              <a:t>hvragentlistener</a:t>
            </a:r>
            <a:r>
              <a:rPr lang="en" sz="1100"/>
              <a:t> (Agent) OS process or service.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2491" name="Google Shape;2491;p256"/>
          <p:cNvSpPr txBox="1"/>
          <p:nvPr>
            <p:ph idx="3" type="body"/>
          </p:nvPr>
        </p:nvSpPr>
        <p:spPr>
          <a:xfrm>
            <a:off x="3511295" y="2666339"/>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Unpack the new package into the $</a:t>
            </a:r>
            <a:r>
              <a:rPr b="1" lang="en" sz="1100"/>
              <a:t>HVR_HOME</a:t>
            </a:r>
            <a:r>
              <a:rPr lang="en" sz="1100"/>
              <a:t> folder (or run the installer on Windows).</a:t>
            </a:r>
            <a:endParaRPr sz="1100"/>
          </a:p>
        </p:txBody>
      </p:sp>
      <p:sp>
        <p:nvSpPr>
          <p:cNvPr id="2492" name="Google Shape;2492;p256"/>
          <p:cNvSpPr txBox="1"/>
          <p:nvPr>
            <p:ph idx="4" type="body"/>
          </p:nvPr>
        </p:nvSpPr>
        <p:spPr>
          <a:xfrm>
            <a:off x="6315401" y="2666339"/>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Start the </a:t>
            </a:r>
            <a:r>
              <a:rPr b="1" lang="en" sz="1100"/>
              <a:t>hvrhubserver</a:t>
            </a:r>
            <a:r>
              <a:rPr lang="en" sz="1100"/>
              <a:t> (Hub) </a:t>
            </a:r>
            <a:r>
              <a:rPr lang="en" sz="1100"/>
              <a:t>or </a:t>
            </a:r>
            <a:r>
              <a:rPr b="1" lang="en" sz="1100"/>
              <a:t>hvragentlistener</a:t>
            </a:r>
            <a:r>
              <a:rPr lang="en" sz="1100"/>
              <a:t> (Agent)</a:t>
            </a:r>
            <a:r>
              <a:rPr lang="en" sz="1100"/>
              <a:t> process/service again.</a:t>
            </a:r>
            <a:br>
              <a:rPr lang="en" sz="1100"/>
            </a:br>
            <a:endParaRPr sz="1100"/>
          </a:p>
          <a:p>
            <a:pPr indent="0" lvl="0" marL="0" rtl="0" algn="l">
              <a:spcBef>
                <a:spcPts val="0"/>
              </a:spcBef>
              <a:spcAft>
                <a:spcPts val="0"/>
              </a:spcAft>
              <a:buNone/>
            </a:pPr>
            <a:r>
              <a:rPr lang="en" sz="1100"/>
              <a:t>If you upgraded the hub, reactivate all channels with “Jobs” and “Table Enrollment” options (some changes might require the “Capture Time and Transactions Files” component too).</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2493" name="Google Shape;2493;p256"/>
          <p:cNvSpPr txBox="1"/>
          <p:nvPr>
            <p:ph type="title"/>
          </p:nvPr>
        </p:nvSpPr>
        <p:spPr>
          <a:xfrm>
            <a:off x="329150" y="342900"/>
            <a:ext cx="2378400" cy="199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Upgrading HVR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100">
                <a:solidFill>
                  <a:schemeClr val="dk1"/>
                </a:solidFill>
              </a:rPr>
              <a:t>First of all, always review the release notes to determine whether the hub, agent, or both need upgrades. </a:t>
            </a:r>
            <a:endParaRPr/>
          </a:p>
        </p:txBody>
      </p:sp>
      <p:sp>
        <p:nvSpPr>
          <p:cNvPr id="2494" name="Google Shape;2494;p256"/>
          <p:cNvSpPr txBox="1"/>
          <p:nvPr>
            <p:ph idx="5" type="subTitle"/>
          </p:nvPr>
        </p:nvSpPr>
        <p:spPr>
          <a:xfrm>
            <a:off x="3517294"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a:t>
            </a:r>
            <a:endParaRPr/>
          </a:p>
        </p:txBody>
      </p:sp>
      <p:sp>
        <p:nvSpPr>
          <p:cNvPr id="2495" name="Google Shape;2495;p256"/>
          <p:cNvSpPr txBox="1"/>
          <p:nvPr>
            <p:ph idx="6" type="subTitle"/>
          </p:nvPr>
        </p:nvSpPr>
        <p:spPr>
          <a:xfrm>
            <a:off x="6315410"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a:t>
            </a:r>
            <a:endParaRPr/>
          </a:p>
        </p:txBody>
      </p:sp>
      <p:sp>
        <p:nvSpPr>
          <p:cNvPr id="2496" name="Google Shape;2496;p256"/>
          <p:cNvSpPr txBox="1"/>
          <p:nvPr>
            <p:ph idx="7" type="subTitle"/>
          </p:nvPr>
        </p:nvSpPr>
        <p:spPr>
          <a:xfrm>
            <a:off x="3517294"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a:t>
            </a:r>
            <a:endParaRPr/>
          </a:p>
        </p:txBody>
      </p:sp>
      <p:sp>
        <p:nvSpPr>
          <p:cNvPr id="2497" name="Google Shape;2497;p256"/>
          <p:cNvSpPr txBox="1"/>
          <p:nvPr>
            <p:ph idx="8" type="subTitle"/>
          </p:nvPr>
        </p:nvSpPr>
        <p:spPr>
          <a:xfrm>
            <a:off x="6315410"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25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3" name="Google Shape;2503;p257"/>
          <p:cNvSpPr txBox="1"/>
          <p:nvPr>
            <p:ph idx="1" type="body"/>
          </p:nvPr>
        </p:nvSpPr>
        <p:spPr>
          <a:xfrm>
            <a:off x="3511295" y="868584"/>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Deactivate channels.</a:t>
            </a:r>
            <a:br>
              <a:rPr lang="en" sz="1100"/>
            </a:br>
            <a:r>
              <a:rPr lang="en" sz="1100"/>
              <a:t>If you are on consumption-based pricing, delete Hub system registration.</a:t>
            </a:r>
            <a:endParaRPr sz="1100"/>
          </a:p>
        </p:txBody>
      </p:sp>
      <p:sp>
        <p:nvSpPr>
          <p:cNvPr id="2504" name="Google Shape;2504;p257"/>
          <p:cNvSpPr txBox="1"/>
          <p:nvPr>
            <p:ph idx="2" type="body"/>
          </p:nvPr>
        </p:nvSpPr>
        <p:spPr>
          <a:xfrm>
            <a:off x="6315400" y="868578"/>
            <a:ext cx="2228700" cy="88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Stop the </a:t>
            </a:r>
            <a:r>
              <a:rPr b="1" lang="en" sz="1100"/>
              <a:t>hvrhubserver</a:t>
            </a:r>
            <a:r>
              <a:rPr lang="en" sz="1100"/>
              <a:t> and/or </a:t>
            </a:r>
            <a:r>
              <a:rPr b="1" lang="en" sz="1100"/>
              <a:t>hvragentlistener</a:t>
            </a:r>
            <a:r>
              <a:rPr lang="en" sz="1100"/>
              <a:t> OS process or service.</a:t>
            </a:r>
            <a:endParaRPr sz="1100"/>
          </a:p>
        </p:txBody>
      </p:sp>
      <p:sp>
        <p:nvSpPr>
          <p:cNvPr id="2505" name="Google Shape;2505;p257"/>
          <p:cNvSpPr txBox="1"/>
          <p:nvPr>
            <p:ph idx="3" type="body"/>
          </p:nvPr>
        </p:nvSpPr>
        <p:spPr>
          <a:xfrm>
            <a:off x="3511295" y="2818739"/>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Drop metadata repository tables.</a:t>
            </a:r>
            <a:br>
              <a:rPr lang="en" sz="1100"/>
            </a:br>
            <a:r>
              <a:rPr lang="en" sz="1100"/>
              <a:t>Remove Hub repository database user.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2506" name="Google Shape;2506;p257"/>
          <p:cNvSpPr txBox="1"/>
          <p:nvPr>
            <p:ph idx="4" type="body"/>
          </p:nvPr>
        </p:nvSpPr>
        <p:spPr>
          <a:xfrm>
            <a:off x="6315401" y="2818739"/>
            <a:ext cx="2228700" cy="13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Delete the </a:t>
            </a:r>
            <a:r>
              <a:rPr b="1" lang="en" sz="1100"/>
              <a:t>HVR_HOME</a:t>
            </a:r>
            <a:r>
              <a:rPr lang="en" sz="1100"/>
              <a:t>, </a:t>
            </a:r>
            <a:r>
              <a:rPr b="1" lang="en" sz="1100"/>
              <a:t>HVR_CONFIG</a:t>
            </a:r>
            <a:r>
              <a:rPr lang="en" sz="1100"/>
              <a:t>, </a:t>
            </a:r>
            <a:r>
              <a:rPr b="1" lang="en" sz="1100"/>
              <a:t>HVR_TMP</a:t>
            </a:r>
            <a:r>
              <a:rPr lang="en" sz="1100"/>
              <a:t> folders or use the uninstaller on Windows.</a:t>
            </a:r>
            <a:endParaRPr sz="1100"/>
          </a:p>
        </p:txBody>
      </p:sp>
      <p:sp>
        <p:nvSpPr>
          <p:cNvPr id="2507" name="Google Shape;2507;p257"/>
          <p:cNvSpPr txBox="1"/>
          <p:nvPr>
            <p:ph type="title"/>
          </p:nvPr>
        </p:nvSpPr>
        <p:spPr>
          <a:xfrm>
            <a:off x="329150" y="342900"/>
            <a:ext cx="2121300" cy="199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Uninstalling HVR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08" name="Google Shape;2508;p257"/>
          <p:cNvSpPr txBox="1"/>
          <p:nvPr>
            <p:ph idx="5" type="subTitle"/>
          </p:nvPr>
        </p:nvSpPr>
        <p:spPr>
          <a:xfrm>
            <a:off x="3517294"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a:t>
            </a:r>
            <a:endParaRPr/>
          </a:p>
        </p:txBody>
      </p:sp>
      <p:sp>
        <p:nvSpPr>
          <p:cNvPr id="2509" name="Google Shape;2509;p257"/>
          <p:cNvSpPr txBox="1"/>
          <p:nvPr>
            <p:ph idx="6" type="subTitle"/>
          </p:nvPr>
        </p:nvSpPr>
        <p:spPr>
          <a:xfrm>
            <a:off x="6315410"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a:t>
            </a:r>
            <a:endParaRPr/>
          </a:p>
        </p:txBody>
      </p:sp>
      <p:sp>
        <p:nvSpPr>
          <p:cNvPr id="2510" name="Google Shape;2510;p257"/>
          <p:cNvSpPr txBox="1"/>
          <p:nvPr>
            <p:ph idx="7" type="subTitle"/>
          </p:nvPr>
        </p:nvSpPr>
        <p:spPr>
          <a:xfrm>
            <a:off x="3517294"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a:t>
            </a:r>
            <a:endParaRPr/>
          </a:p>
        </p:txBody>
      </p:sp>
      <p:sp>
        <p:nvSpPr>
          <p:cNvPr id="2511" name="Google Shape;2511;p257"/>
          <p:cNvSpPr txBox="1"/>
          <p:nvPr>
            <p:ph idx="8" type="subTitle"/>
          </p:nvPr>
        </p:nvSpPr>
        <p:spPr>
          <a:xfrm>
            <a:off x="6315410"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258"/>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100"/>
              <a:t>Archived log files are automatically purged after 7 days.</a:t>
            </a:r>
            <a:br>
              <a:rPr lang="en" sz="3100"/>
            </a:br>
            <a:endParaRPr sz="3100"/>
          </a:p>
          <a:p>
            <a:pPr indent="0" lvl="0" marL="0" rtl="0" algn="ctr">
              <a:spcBef>
                <a:spcPts val="0"/>
              </a:spcBef>
              <a:spcAft>
                <a:spcPts val="0"/>
              </a:spcAft>
              <a:buNone/>
            </a:pPr>
            <a:r>
              <a:rPr lang="en" sz="3100"/>
              <a:t>False.</a:t>
            </a:r>
            <a:endParaRPr sz="3100"/>
          </a:p>
          <a:p>
            <a:pPr indent="0" lvl="0" marL="0" rtl="0" algn="ctr">
              <a:spcBef>
                <a:spcPts val="0"/>
              </a:spcBef>
              <a:spcAft>
                <a:spcPts val="0"/>
              </a:spcAft>
              <a:buNone/>
            </a:pPr>
            <a:r>
              <a:rPr lang="en" sz="2200"/>
              <a:t>The archived log files are never removed by HVR.</a:t>
            </a:r>
            <a:br>
              <a:rPr lang="en" sz="3400"/>
            </a:br>
            <a:endParaRPr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259"/>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100"/>
              <a:t>For implementing new code changes, it's essential to upgrade all agents and the hub.</a:t>
            </a:r>
            <a:br>
              <a:rPr lang="en" sz="3100"/>
            </a:br>
            <a:endParaRPr sz="3100"/>
          </a:p>
          <a:p>
            <a:pPr indent="0" lvl="0" marL="0" rtl="0" algn="ctr">
              <a:spcBef>
                <a:spcPts val="0"/>
              </a:spcBef>
              <a:spcAft>
                <a:spcPts val="0"/>
              </a:spcAft>
              <a:buNone/>
            </a:pPr>
            <a:r>
              <a:rPr lang="en" sz="3100"/>
              <a:t>False.</a:t>
            </a:r>
            <a:endParaRPr sz="3100"/>
          </a:p>
          <a:p>
            <a:pPr indent="0" lvl="0" marL="0" rtl="0" algn="ctr">
              <a:spcBef>
                <a:spcPts val="0"/>
              </a:spcBef>
              <a:spcAft>
                <a:spcPts val="0"/>
              </a:spcAft>
              <a:buNone/>
            </a:pPr>
            <a:r>
              <a:rPr lang="en" sz="2200"/>
              <a:t>The requirements are always outlined in the release notes.</a:t>
            </a:r>
            <a:br>
              <a:rPr lang="en" sz="3400"/>
            </a:br>
            <a:endParaRPr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260"/>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100"/>
              <a:t>Uninstalling HVR removes the hub registration automatically.</a:t>
            </a:r>
            <a:br>
              <a:rPr lang="en" sz="3100"/>
            </a:br>
            <a:endParaRPr sz="3100"/>
          </a:p>
          <a:p>
            <a:pPr indent="0" lvl="0" marL="0" rtl="0" algn="ctr">
              <a:spcBef>
                <a:spcPts val="0"/>
              </a:spcBef>
              <a:spcAft>
                <a:spcPts val="0"/>
              </a:spcAft>
              <a:buNone/>
            </a:pPr>
            <a:r>
              <a:rPr lang="en" sz="3100"/>
              <a:t>False.</a:t>
            </a:r>
            <a:endParaRPr sz="3100"/>
          </a:p>
          <a:p>
            <a:pPr indent="0" lvl="0" marL="0" rtl="0" algn="ctr">
              <a:spcBef>
                <a:spcPts val="0"/>
              </a:spcBef>
              <a:spcAft>
                <a:spcPts val="0"/>
              </a:spcAft>
              <a:buNone/>
            </a:pPr>
            <a:r>
              <a:rPr lang="en" sz="2200"/>
              <a:t>Hubs have to be de-registered manually.</a:t>
            </a:r>
            <a:br>
              <a:rPr lang="en" sz="3400"/>
            </a:br>
            <a:endParaRPr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234"/>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Intro to Platform Operations</a:t>
            </a:r>
            <a:endParaRPr b="1" sz="3600">
              <a:latin typeface="DM Sans"/>
              <a:ea typeface="DM Sans"/>
              <a:cs typeface="DM Sans"/>
              <a:sym typeface="DM Sans"/>
            </a:endParaRPr>
          </a:p>
        </p:txBody>
      </p:sp>
      <p:sp>
        <p:nvSpPr>
          <p:cNvPr id="2203" name="Google Shape;2203;p23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4" name="Google Shape;2204;p234"/>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26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2" name="Google Shape;2532;p261"/>
          <p:cNvSpPr txBox="1"/>
          <p:nvPr>
            <p:ph type="title"/>
          </p:nvPr>
        </p:nvSpPr>
        <p:spPr>
          <a:xfrm>
            <a:off x="329153" y="342900"/>
            <a:ext cx="34287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latin typeface="DM Sans"/>
                <a:ea typeface="DM Sans"/>
                <a:cs typeface="DM Sans"/>
                <a:sym typeface="DM Sans"/>
              </a:rPr>
              <a:t>Key Learnings</a:t>
            </a:r>
            <a:endParaRPr>
              <a:latin typeface="DM Sans"/>
              <a:ea typeface="DM Sans"/>
              <a:cs typeface="DM Sans"/>
              <a:sym typeface="DM Sans"/>
            </a:endParaRPr>
          </a:p>
          <a:p>
            <a:pPr indent="0" lvl="0" marL="0" rtl="0" algn="l">
              <a:spcBef>
                <a:spcPts val="0"/>
              </a:spcBef>
              <a:spcAft>
                <a:spcPts val="0"/>
              </a:spcAft>
              <a:buNone/>
            </a:pPr>
            <a:r>
              <a:t/>
            </a:r>
            <a:endParaRPr/>
          </a:p>
        </p:txBody>
      </p:sp>
      <p:sp>
        <p:nvSpPr>
          <p:cNvPr id="2533" name="Google Shape;2533;p261"/>
          <p:cNvSpPr txBox="1"/>
          <p:nvPr>
            <p:ph idx="2" type="body"/>
          </p:nvPr>
        </p:nvSpPr>
        <p:spPr>
          <a:xfrm>
            <a:off x="4362825" y="715600"/>
            <a:ext cx="4174200" cy="3776700"/>
          </a:xfrm>
          <a:prstGeom prst="rect">
            <a:avLst/>
          </a:prstGeom>
        </p:spPr>
        <p:txBody>
          <a:bodyPr anchorCtr="0" anchor="t" bIns="34275" lIns="34275" spcFirstLastPara="1" rIns="34275" wrap="square" tIns="34275">
            <a:noAutofit/>
          </a:bodyPr>
          <a:lstStyle/>
          <a:p>
            <a:pPr indent="0" lvl="0" marL="0" rtl="0" algn="l">
              <a:lnSpc>
                <a:spcPct val="100000"/>
              </a:lnSpc>
              <a:spcBef>
                <a:spcPts val="0"/>
              </a:spcBef>
              <a:spcAft>
                <a:spcPts val="0"/>
              </a:spcAft>
              <a:buNone/>
            </a:pPr>
            <a:r>
              <a:rPr lang="en" sz="1300"/>
              <a:t>Learned about the preparation steps to an HVR installation.</a:t>
            </a:r>
            <a:br>
              <a:rPr lang="en" sz="1300"/>
            </a:br>
            <a:endParaRPr sz="1300"/>
          </a:p>
          <a:p>
            <a:pPr indent="0" lvl="0" marL="0" rtl="0" algn="l">
              <a:lnSpc>
                <a:spcPct val="100000"/>
              </a:lnSpc>
              <a:spcBef>
                <a:spcPts val="1000"/>
              </a:spcBef>
              <a:spcAft>
                <a:spcPts val="0"/>
              </a:spcAft>
              <a:buNone/>
            </a:pPr>
            <a:r>
              <a:rPr lang="en" sz="1300"/>
              <a:t>Learned about Phone Home, and using the fivetran.com site to obtain new HVR installers.</a:t>
            </a:r>
            <a:br>
              <a:rPr lang="en" sz="1300"/>
            </a:br>
            <a:endParaRPr sz="1300"/>
          </a:p>
          <a:p>
            <a:pPr indent="0" lvl="0" marL="0" rtl="0" algn="l">
              <a:lnSpc>
                <a:spcPct val="100000"/>
              </a:lnSpc>
              <a:spcBef>
                <a:spcPts val="1000"/>
              </a:spcBef>
              <a:spcAft>
                <a:spcPts val="0"/>
              </a:spcAft>
              <a:buNone/>
            </a:pPr>
            <a:r>
              <a:rPr lang="en" sz="1300"/>
              <a:t>Learned how to install HVR on Linux and Windows.</a:t>
            </a:r>
            <a:br>
              <a:rPr lang="en" sz="1300"/>
            </a:br>
            <a:endParaRPr sz="1300"/>
          </a:p>
          <a:p>
            <a:pPr indent="0" lvl="0" marL="0" rtl="0" algn="l">
              <a:lnSpc>
                <a:spcPct val="100000"/>
              </a:lnSpc>
              <a:spcBef>
                <a:spcPts val="1000"/>
              </a:spcBef>
              <a:spcAft>
                <a:spcPts val="0"/>
              </a:spcAft>
              <a:buNone/>
            </a:pPr>
            <a:r>
              <a:rPr lang="en" sz="1300"/>
              <a:t>Learned how to perform an initial configuration of Hubs and Agents.</a:t>
            </a:r>
            <a:endParaRPr sz="1300"/>
          </a:p>
          <a:p>
            <a:pPr indent="0" lvl="0" marL="0" rtl="0" algn="l">
              <a:lnSpc>
                <a:spcPct val="100000"/>
              </a:lnSpc>
              <a:spcBef>
                <a:spcPts val="1000"/>
              </a:spcBef>
              <a:spcAft>
                <a:spcPts val="1000"/>
              </a:spcAft>
              <a:buNone/>
            </a:pPr>
            <a:br>
              <a:rPr lang="en" sz="1300"/>
            </a:br>
            <a:r>
              <a:rPr lang="en" sz="1300"/>
              <a:t>Learned how to upgrade and uninstall HVR</a:t>
            </a:r>
            <a:endParaRPr sz="1300"/>
          </a:p>
        </p:txBody>
      </p:sp>
      <p:sp>
        <p:nvSpPr>
          <p:cNvPr id="2534" name="Google Shape;2534;p261"/>
          <p:cNvSpPr/>
          <p:nvPr/>
        </p:nvSpPr>
        <p:spPr>
          <a:xfrm>
            <a:off x="3859725" y="802446"/>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1</a:t>
            </a:r>
            <a:endParaRPr>
              <a:solidFill>
                <a:schemeClr val="lt1"/>
              </a:solidFill>
              <a:latin typeface="JetBrains Mono"/>
              <a:ea typeface="JetBrains Mono"/>
              <a:cs typeface="JetBrains Mono"/>
              <a:sym typeface="JetBrains Mono"/>
            </a:endParaRPr>
          </a:p>
        </p:txBody>
      </p:sp>
      <p:sp>
        <p:nvSpPr>
          <p:cNvPr id="2535" name="Google Shape;2535;p261"/>
          <p:cNvSpPr/>
          <p:nvPr/>
        </p:nvSpPr>
        <p:spPr>
          <a:xfrm>
            <a:off x="3859725" y="1539384"/>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2</a:t>
            </a:r>
            <a:endParaRPr>
              <a:solidFill>
                <a:schemeClr val="lt1"/>
              </a:solidFill>
              <a:latin typeface="JetBrains Mono"/>
              <a:ea typeface="JetBrains Mono"/>
              <a:cs typeface="JetBrains Mono"/>
              <a:sym typeface="JetBrains Mono"/>
            </a:endParaRPr>
          </a:p>
        </p:txBody>
      </p:sp>
      <p:sp>
        <p:nvSpPr>
          <p:cNvPr id="2536" name="Google Shape;2536;p261"/>
          <p:cNvSpPr/>
          <p:nvPr/>
        </p:nvSpPr>
        <p:spPr>
          <a:xfrm>
            <a:off x="3859725" y="2158203"/>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3</a:t>
            </a:r>
            <a:endParaRPr>
              <a:solidFill>
                <a:schemeClr val="lt1"/>
              </a:solidFill>
              <a:latin typeface="JetBrains Mono"/>
              <a:ea typeface="JetBrains Mono"/>
              <a:cs typeface="JetBrains Mono"/>
              <a:sym typeface="JetBrains Mono"/>
            </a:endParaRPr>
          </a:p>
        </p:txBody>
      </p:sp>
      <p:sp>
        <p:nvSpPr>
          <p:cNvPr id="2537" name="Google Shape;2537;p261"/>
          <p:cNvSpPr/>
          <p:nvPr/>
        </p:nvSpPr>
        <p:spPr>
          <a:xfrm>
            <a:off x="3859725" y="2784411"/>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4</a:t>
            </a:r>
            <a:endParaRPr>
              <a:solidFill>
                <a:schemeClr val="lt1"/>
              </a:solidFill>
              <a:latin typeface="JetBrains Mono"/>
              <a:ea typeface="JetBrains Mono"/>
              <a:cs typeface="JetBrains Mono"/>
              <a:sym typeface="JetBrains Mono"/>
            </a:endParaRPr>
          </a:p>
        </p:txBody>
      </p:sp>
      <p:sp>
        <p:nvSpPr>
          <p:cNvPr id="2538" name="Google Shape;2538;p261"/>
          <p:cNvSpPr/>
          <p:nvPr/>
        </p:nvSpPr>
        <p:spPr>
          <a:xfrm>
            <a:off x="3859725" y="3410611"/>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5</a:t>
            </a:r>
            <a:endParaRPr>
              <a:solidFill>
                <a:schemeClr val="lt1"/>
              </a:solidFill>
              <a:latin typeface="JetBrains Mono"/>
              <a:ea typeface="JetBrains Mono"/>
              <a:cs typeface="JetBrains Mono"/>
              <a:sym typeface="JetBrains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p262"/>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Q&amp;A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23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0" name="Google Shape;2210;p235"/>
          <p:cNvSpPr txBox="1"/>
          <p:nvPr>
            <p:ph type="title"/>
          </p:nvPr>
        </p:nvSpPr>
        <p:spPr>
          <a:xfrm>
            <a:off x="330268" y="342900"/>
            <a:ext cx="524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 to Platform Operations</a:t>
            </a:r>
            <a:endParaRPr/>
          </a:p>
        </p:txBody>
      </p:sp>
      <p:pic>
        <p:nvPicPr>
          <p:cNvPr id="2211" name="Google Shape;2211;p235"/>
          <p:cNvPicPr preferRelativeResize="0"/>
          <p:nvPr/>
        </p:nvPicPr>
        <p:blipFill>
          <a:blip r:embed="rId3">
            <a:alphaModFix/>
          </a:blip>
          <a:stretch>
            <a:fillRect/>
          </a:stretch>
        </p:blipFill>
        <p:spPr>
          <a:xfrm>
            <a:off x="330263" y="1690383"/>
            <a:ext cx="377142" cy="377142"/>
          </a:xfrm>
          <a:prstGeom prst="rect">
            <a:avLst/>
          </a:prstGeom>
          <a:noFill/>
          <a:ln>
            <a:noFill/>
          </a:ln>
        </p:spPr>
      </p:pic>
      <p:pic>
        <p:nvPicPr>
          <p:cNvPr id="2212" name="Google Shape;2212;p235"/>
          <p:cNvPicPr preferRelativeResize="0"/>
          <p:nvPr/>
        </p:nvPicPr>
        <p:blipFill>
          <a:blip r:embed="rId3">
            <a:alphaModFix/>
          </a:blip>
          <a:stretch>
            <a:fillRect/>
          </a:stretch>
        </p:blipFill>
        <p:spPr>
          <a:xfrm>
            <a:off x="3248205" y="1690383"/>
            <a:ext cx="377142" cy="377142"/>
          </a:xfrm>
          <a:prstGeom prst="rect">
            <a:avLst/>
          </a:prstGeom>
          <a:noFill/>
          <a:ln>
            <a:noFill/>
          </a:ln>
        </p:spPr>
      </p:pic>
      <p:pic>
        <p:nvPicPr>
          <p:cNvPr id="2213" name="Google Shape;2213;p235"/>
          <p:cNvPicPr preferRelativeResize="0"/>
          <p:nvPr/>
        </p:nvPicPr>
        <p:blipFill>
          <a:blip r:embed="rId3">
            <a:alphaModFix/>
          </a:blip>
          <a:stretch>
            <a:fillRect/>
          </a:stretch>
        </p:blipFill>
        <p:spPr>
          <a:xfrm>
            <a:off x="6166151" y="1690383"/>
            <a:ext cx="377142" cy="377142"/>
          </a:xfrm>
          <a:prstGeom prst="rect">
            <a:avLst/>
          </a:prstGeom>
          <a:noFill/>
          <a:ln>
            <a:noFill/>
          </a:ln>
        </p:spPr>
      </p:pic>
      <p:pic>
        <p:nvPicPr>
          <p:cNvPr id="2214" name="Google Shape;2214;p235"/>
          <p:cNvPicPr preferRelativeResize="0"/>
          <p:nvPr/>
        </p:nvPicPr>
        <p:blipFill>
          <a:blip r:embed="rId3">
            <a:alphaModFix/>
          </a:blip>
          <a:stretch>
            <a:fillRect/>
          </a:stretch>
        </p:blipFill>
        <p:spPr>
          <a:xfrm>
            <a:off x="330263" y="3283589"/>
            <a:ext cx="377142" cy="377142"/>
          </a:xfrm>
          <a:prstGeom prst="rect">
            <a:avLst/>
          </a:prstGeom>
          <a:noFill/>
          <a:ln>
            <a:noFill/>
          </a:ln>
        </p:spPr>
      </p:pic>
      <p:pic>
        <p:nvPicPr>
          <p:cNvPr id="2215" name="Google Shape;2215;p235"/>
          <p:cNvPicPr preferRelativeResize="0"/>
          <p:nvPr/>
        </p:nvPicPr>
        <p:blipFill>
          <a:blip r:embed="rId3">
            <a:alphaModFix/>
          </a:blip>
          <a:stretch>
            <a:fillRect/>
          </a:stretch>
        </p:blipFill>
        <p:spPr>
          <a:xfrm>
            <a:off x="3248205" y="3283589"/>
            <a:ext cx="377142" cy="377142"/>
          </a:xfrm>
          <a:prstGeom prst="rect">
            <a:avLst/>
          </a:prstGeom>
          <a:noFill/>
          <a:ln>
            <a:noFill/>
          </a:ln>
        </p:spPr>
      </p:pic>
      <p:pic>
        <p:nvPicPr>
          <p:cNvPr id="2216" name="Google Shape;2216;p235"/>
          <p:cNvPicPr preferRelativeResize="0"/>
          <p:nvPr/>
        </p:nvPicPr>
        <p:blipFill>
          <a:blip r:embed="rId3">
            <a:alphaModFix/>
          </a:blip>
          <a:stretch>
            <a:fillRect/>
          </a:stretch>
        </p:blipFill>
        <p:spPr>
          <a:xfrm>
            <a:off x="6166151" y="3283589"/>
            <a:ext cx="377142" cy="377142"/>
          </a:xfrm>
          <a:prstGeom prst="rect">
            <a:avLst/>
          </a:prstGeom>
          <a:noFill/>
          <a:ln>
            <a:noFill/>
          </a:ln>
        </p:spPr>
      </p:pic>
      <p:sp>
        <p:nvSpPr>
          <p:cNvPr id="2217" name="Google Shape;2217;p235"/>
          <p:cNvSpPr txBox="1"/>
          <p:nvPr>
            <p:ph idx="4" type="subTitle"/>
          </p:nvPr>
        </p:nvSpPr>
        <p:spPr>
          <a:xfrm>
            <a:off x="3248205" y="2237972"/>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HVR Install, Patching &amp; Upgrade</a:t>
            </a:r>
            <a:endParaRPr/>
          </a:p>
        </p:txBody>
      </p:sp>
      <p:sp>
        <p:nvSpPr>
          <p:cNvPr id="2218" name="Google Shape;2218;p235"/>
          <p:cNvSpPr txBox="1"/>
          <p:nvPr>
            <p:ph idx="2" type="subTitle"/>
          </p:nvPr>
        </p:nvSpPr>
        <p:spPr>
          <a:xfrm>
            <a:off x="330263" y="2237972"/>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Infrastructure Management</a:t>
            </a:r>
            <a:endParaRPr/>
          </a:p>
        </p:txBody>
      </p:sp>
      <p:sp>
        <p:nvSpPr>
          <p:cNvPr id="2219" name="Google Shape;2219;p235"/>
          <p:cNvSpPr txBox="1"/>
          <p:nvPr>
            <p:ph idx="3" type="subTitle"/>
          </p:nvPr>
        </p:nvSpPr>
        <p:spPr>
          <a:xfrm>
            <a:off x="330263" y="248972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Monitoring and managing system resources of key </a:t>
            </a:r>
            <a:r>
              <a:rPr lang="en">
                <a:solidFill>
                  <a:schemeClr val="dk1"/>
                </a:solidFill>
              </a:rPr>
              <a:t>infrastructure pieces.</a:t>
            </a:r>
            <a:endParaRPr/>
          </a:p>
        </p:txBody>
      </p:sp>
      <p:sp>
        <p:nvSpPr>
          <p:cNvPr id="2220" name="Google Shape;2220;p235"/>
          <p:cNvSpPr txBox="1"/>
          <p:nvPr>
            <p:ph idx="5" type="subTitle"/>
          </p:nvPr>
        </p:nvSpPr>
        <p:spPr>
          <a:xfrm>
            <a:off x="3248205" y="248972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Keeping up-to-date about HVR’s product lifecycle. Testing and upgrading patches or new major releases.</a:t>
            </a:r>
            <a:endParaRPr/>
          </a:p>
        </p:txBody>
      </p:sp>
      <p:sp>
        <p:nvSpPr>
          <p:cNvPr id="2221" name="Google Shape;2221;p235"/>
          <p:cNvSpPr txBox="1"/>
          <p:nvPr>
            <p:ph idx="6" type="subTitle"/>
          </p:nvPr>
        </p:nvSpPr>
        <p:spPr>
          <a:xfrm>
            <a:off x="6166146" y="2237972"/>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Backup &amp; Disaster Recovery</a:t>
            </a:r>
            <a:endParaRPr/>
          </a:p>
          <a:p>
            <a:pPr indent="0" lvl="0" marL="0" rtl="0" algn="l">
              <a:spcBef>
                <a:spcPts val="0"/>
              </a:spcBef>
              <a:spcAft>
                <a:spcPts val="0"/>
              </a:spcAft>
              <a:buNone/>
            </a:pPr>
            <a:r>
              <a:t/>
            </a:r>
            <a:endParaRPr/>
          </a:p>
        </p:txBody>
      </p:sp>
      <p:sp>
        <p:nvSpPr>
          <p:cNvPr id="2222" name="Google Shape;2222;p235"/>
          <p:cNvSpPr txBox="1"/>
          <p:nvPr>
            <p:ph idx="7" type="subTitle"/>
          </p:nvPr>
        </p:nvSpPr>
        <p:spPr>
          <a:xfrm>
            <a:off x="6166146" y="248972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Ensuring continuity of data replication by having a comprehensive strategy in place to recover in case of unforeseen events.</a:t>
            </a:r>
            <a:endParaRPr/>
          </a:p>
        </p:txBody>
      </p:sp>
      <p:sp>
        <p:nvSpPr>
          <p:cNvPr id="2223" name="Google Shape;2223;p235"/>
          <p:cNvSpPr txBox="1"/>
          <p:nvPr>
            <p:ph idx="8" type="subTitle"/>
          </p:nvPr>
        </p:nvSpPr>
        <p:spPr>
          <a:xfrm>
            <a:off x="330263" y="383117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Performance Optimization</a:t>
            </a:r>
            <a:endParaRPr/>
          </a:p>
          <a:p>
            <a:pPr indent="0" lvl="0" marL="0" rtl="0" algn="l">
              <a:spcBef>
                <a:spcPts val="0"/>
              </a:spcBef>
              <a:spcAft>
                <a:spcPts val="0"/>
              </a:spcAft>
              <a:buNone/>
            </a:pPr>
            <a:r>
              <a:t/>
            </a:r>
            <a:endParaRPr/>
          </a:p>
        </p:txBody>
      </p:sp>
      <p:sp>
        <p:nvSpPr>
          <p:cNvPr id="2224" name="Google Shape;2224;p235"/>
          <p:cNvSpPr txBox="1"/>
          <p:nvPr>
            <p:ph idx="9" type="subTitle"/>
          </p:nvPr>
        </p:nvSpPr>
        <p:spPr>
          <a:xfrm>
            <a:off x="330263" y="4082934"/>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Ensuring that infrastructure is sized correctly, for an optimal cost to performance ratio.</a:t>
            </a:r>
            <a:endParaRPr/>
          </a:p>
        </p:txBody>
      </p:sp>
      <p:sp>
        <p:nvSpPr>
          <p:cNvPr id="2225" name="Google Shape;2225;p235"/>
          <p:cNvSpPr txBox="1"/>
          <p:nvPr>
            <p:ph idx="13" type="subTitle"/>
          </p:nvPr>
        </p:nvSpPr>
        <p:spPr>
          <a:xfrm>
            <a:off x="3248205" y="383117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Security &amp; Access Control </a:t>
            </a:r>
            <a:endParaRPr/>
          </a:p>
          <a:p>
            <a:pPr indent="0" lvl="0" marL="0" rtl="0" algn="l">
              <a:spcBef>
                <a:spcPts val="0"/>
              </a:spcBef>
              <a:spcAft>
                <a:spcPts val="0"/>
              </a:spcAft>
              <a:buNone/>
            </a:pPr>
            <a:r>
              <a:t/>
            </a:r>
            <a:endParaRPr/>
          </a:p>
        </p:txBody>
      </p:sp>
      <p:sp>
        <p:nvSpPr>
          <p:cNvPr id="2226" name="Google Shape;2226;p235"/>
          <p:cNvSpPr txBox="1"/>
          <p:nvPr>
            <p:ph idx="14" type="subTitle"/>
          </p:nvPr>
        </p:nvSpPr>
        <p:spPr>
          <a:xfrm>
            <a:off x="3248205" y="4082934"/>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Ensuring that infrastructure adheres to the latest security policies and best practices. Controlling access to system.</a:t>
            </a:r>
            <a:endParaRPr/>
          </a:p>
        </p:txBody>
      </p:sp>
      <p:sp>
        <p:nvSpPr>
          <p:cNvPr id="2227" name="Google Shape;2227;p235"/>
          <p:cNvSpPr txBox="1"/>
          <p:nvPr>
            <p:ph idx="15" type="subTitle"/>
          </p:nvPr>
        </p:nvSpPr>
        <p:spPr>
          <a:xfrm>
            <a:off x="6166146" y="383117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Deployment Automation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28" name="Google Shape;2228;p235"/>
          <p:cNvSpPr txBox="1"/>
          <p:nvPr>
            <p:ph idx="16" type="subTitle"/>
          </p:nvPr>
        </p:nvSpPr>
        <p:spPr>
          <a:xfrm>
            <a:off x="6166146" y="4082934"/>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Creating automation templates, or backup-restore points (images) to achieve RTO objective.</a:t>
            </a:r>
            <a:endParaRPr/>
          </a:p>
        </p:txBody>
      </p:sp>
      <p:pic>
        <p:nvPicPr>
          <p:cNvPr id="2229" name="Google Shape;2229;p235"/>
          <p:cNvPicPr preferRelativeResize="0"/>
          <p:nvPr/>
        </p:nvPicPr>
        <p:blipFill>
          <a:blip r:embed="rId4">
            <a:alphaModFix/>
          </a:blip>
          <a:stretch>
            <a:fillRect/>
          </a:stretch>
        </p:blipFill>
        <p:spPr>
          <a:xfrm>
            <a:off x="3248199" y="1690388"/>
            <a:ext cx="377142" cy="377142"/>
          </a:xfrm>
          <a:prstGeom prst="rect">
            <a:avLst/>
          </a:prstGeom>
          <a:noFill/>
          <a:ln>
            <a:noFill/>
          </a:ln>
        </p:spPr>
      </p:pic>
      <p:pic>
        <p:nvPicPr>
          <p:cNvPr id="2230" name="Google Shape;2230;p235"/>
          <p:cNvPicPr preferRelativeResize="0"/>
          <p:nvPr/>
        </p:nvPicPr>
        <p:blipFill>
          <a:blip r:embed="rId5">
            <a:alphaModFix/>
          </a:blip>
          <a:stretch>
            <a:fillRect/>
          </a:stretch>
        </p:blipFill>
        <p:spPr>
          <a:xfrm>
            <a:off x="3248200" y="3283591"/>
            <a:ext cx="377142" cy="377142"/>
          </a:xfrm>
          <a:prstGeom prst="rect">
            <a:avLst/>
          </a:prstGeom>
          <a:noFill/>
          <a:ln>
            <a:noFill/>
          </a:ln>
        </p:spPr>
      </p:pic>
      <p:pic>
        <p:nvPicPr>
          <p:cNvPr id="2231" name="Google Shape;2231;p235"/>
          <p:cNvPicPr preferRelativeResize="0"/>
          <p:nvPr/>
        </p:nvPicPr>
        <p:blipFill>
          <a:blip r:embed="rId6">
            <a:alphaModFix/>
          </a:blip>
          <a:stretch>
            <a:fillRect/>
          </a:stretch>
        </p:blipFill>
        <p:spPr>
          <a:xfrm>
            <a:off x="330267" y="1690391"/>
            <a:ext cx="377142" cy="377142"/>
          </a:xfrm>
          <a:prstGeom prst="rect">
            <a:avLst/>
          </a:prstGeom>
          <a:noFill/>
          <a:ln>
            <a:noFill/>
          </a:ln>
        </p:spPr>
      </p:pic>
      <p:pic>
        <p:nvPicPr>
          <p:cNvPr id="2232" name="Google Shape;2232;p235"/>
          <p:cNvPicPr preferRelativeResize="0"/>
          <p:nvPr/>
        </p:nvPicPr>
        <p:blipFill>
          <a:blip r:embed="rId7">
            <a:alphaModFix/>
          </a:blip>
          <a:stretch>
            <a:fillRect/>
          </a:stretch>
        </p:blipFill>
        <p:spPr>
          <a:xfrm>
            <a:off x="6166138" y="1690391"/>
            <a:ext cx="377142" cy="377142"/>
          </a:xfrm>
          <a:prstGeom prst="rect">
            <a:avLst/>
          </a:prstGeom>
          <a:noFill/>
          <a:ln>
            <a:noFill/>
          </a:ln>
        </p:spPr>
      </p:pic>
      <p:pic>
        <p:nvPicPr>
          <p:cNvPr id="2233" name="Google Shape;2233;p235"/>
          <p:cNvPicPr preferRelativeResize="0"/>
          <p:nvPr/>
        </p:nvPicPr>
        <p:blipFill>
          <a:blip r:embed="rId8">
            <a:alphaModFix/>
          </a:blip>
          <a:stretch>
            <a:fillRect/>
          </a:stretch>
        </p:blipFill>
        <p:spPr>
          <a:xfrm>
            <a:off x="330248" y="3283588"/>
            <a:ext cx="377142" cy="377142"/>
          </a:xfrm>
          <a:prstGeom prst="rect">
            <a:avLst/>
          </a:prstGeom>
          <a:noFill/>
          <a:ln>
            <a:noFill/>
          </a:ln>
        </p:spPr>
      </p:pic>
      <p:pic>
        <p:nvPicPr>
          <p:cNvPr id="2234" name="Google Shape;2234;p235"/>
          <p:cNvPicPr preferRelativeResize="0"/>
          <p:nvPr/>
        </p:nvPicPr>
        <p:blipFill>
          <a:blip r:embed="rId9">
            <a:alphaModFix/>
          </a:blip>
          <a:stretch>
            <a:fillRect/>
          </a:stretch>
        </p:blipFill>
        <p:spPr>
          <a:xfrm>
            <a:off x="6166140" y="3272803"/>
            <a:ext cx="377142" cy="3771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23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0" name="Google Shape;2240;p236"/>
          <p:cNvSpPr txBox="1"/>
          <p:nvPr>
            <p:ph type="title"/>
          </p:nvPr>
        </p:nvSpPr>
        <p:spPr>
          <a:xfrm>
            <a:off x="1607555" y="572644"/>
            <a:ext cx="5915100" cy="49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Get the Basics Right</a:t>
            </a:r>
            <a:endParaRPr/>
          </a:p>
        </p:txBody>
      </p:sp>
      <p:sp>
        <p:nvSpPr>
          <p:cNvPr id="2241" name="Google Shape;2241;p236"/>
          <p:cNvSpPr txBox="1"/>
          <p:nvPr>
            <p:ph idx="1" type="subTitle"/>
          </p:nvPr>
        </p:nvSpPr>
        <p:spPr>
          <a:xfrm>
            <a:off x="998725" y="2281444"/>
            <a:ext cx="18135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Manage Infra</a:t>
            </a:r>
            <a:endParaRPr/>
          </a:p>
        </p:txBody>
      </p:sp>
      <p:sp>
        <p:nvSpPr>
          <p:cNvPr id="2242" name="Google Shape;2242;p236"/>
          <p:cNvSpPr txBox="1"/>
          <p:nvPr>
            <p:ph idx="2" type="subTitle"/>
          </p:nvPr>
        </p:nvSpPr>
        <p:spPr>
          <a:xfrm>
            <a:off x="998725" y="2764866"/>
            <a:ext cx="19020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Make sure that proper means of monitoring are in place to track CPU, memory, disk utilization. Set thresholds for usage limit notifications. Automate whatever is possible.</a:t>
            </a:r>
            <a:endParaRPr/>
          </a:p>
        </p:txBody>
      </p:sp>
      <p:sp>
        <p:nvSpPr>
          <p:cNvPr id="2243" name="Google Shape;2243;p236"/>
          <p:cNvSpPr txBox="1"/>
          <p:nvPr>
            <p:ph idx="3" type="subTitle"/>
          </p:nvPr>
        </p:nvSpPr>
        <p:spPr>
          <a:xfrm>
            <a:off x="3642599" y="2281450"/>
            <a:ext cx="1990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Security is Key</a:t>
            </a:r>
            <a:endParaRPr/>
          </a:p>
        </p:txBody>
      </p:sp>
      <p:sp>
        <p:nvSpPr>
          <p:cNvPr id="2244" name="Google Shape;2244;p236"/>
          <p:cNvSpPr txBox="1"/>
          <p:nvPr>
            <p:ph idx="4" type="subTitle"/>
          </p:nvPr>
        </p:nvSpPr>
        <p:spPr>
          <a:xfrm>
            <a:off x="3642608" y="2764866"/>
            <a:ext cx="19020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Keep your O/S, utilities, security up-to-date.. Make sure to limit the number of users that can make changes on your Hub server. Rotate your HVR DB user passwords.</a:t>
            </a:r>
            <a:endParaRPr/>
          </a:p>
        </p:txBody>
      </p:sp>
      <p:sp>
        <p:nvSpPr>
          <p:cNvPr id="2245" name="Google Shape;2245;p236"/>
          <p:cNvSpPr txBox="1"/>
          <p:nvPr>
            <p:ph idx="5" type="subTitle"/>
          </p:nvPr>
        </p:nvSpPr>
        <p:spPr>
          <a:xfrm>
            <a:off x="6286497" y="2281444"/>
            <a:ext cx="18135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Keep Backups</a:t>
            </a:r>
            <a:endParaRPr/>
          </a:p>
        </p:txBody>
      </p:sp>
      <p:sp>
        <p:nvSpPr>
          <p:cNvPr id="2246" name="Google Shape;2246;p236"/>
          <p:cNvSpPr txBox="1"/>
          <p:nvPr>
            <p:ph idx="6" type="subTitle"/>
          </p:nvPr>
        </p:nvSpPr>
        <p:spPr>
          <a:xfrm>
            <a:off x="6286497" y="2764866"/>
            <a:ext cx="19020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HVR’s export features to keep daily, or even more frequent exports or backups of your Hubs on an off server location.</a:t>
            </a:r>
            <a:endParaRPr/>
          </a:p>
        </p:txBody>
      </p:sp>
      <p:pic>
        <p:nvPicPr>
          <p:cNvPr id="2247" name="Google Shape;2247;p236"/>
          <p:cNvPicPr preferRelativeResize="0"/>
          <p:nvPr/>
        </p:nvPicPr>
        <p:blipFill>
          <a:blip r:embed="rId3">
            <a:alphaModFix/>
          </a:blip>
          <a:stretch>
            <a:fillRect/>
          </a:stretch>
        </p:blipFill>
        <p:spPr>
          <a:xfrm>
            <a:off x="998725" y="1484944"/>
            <a:ext cx="491667" cy="491667"/>
          </a:xfrm>
          <a:prstGeom prst="rect">
            <a:avLst/>
          </a:prstGeom>
          <a:noFill/>
          <a:ln>
            <a:noFill/>
          </a:ln>
        </p:spPr>
      </p:pic>
      <p:pic>
        <p:nvPicPr>
          <p:cNvPr id="2248" name="Google Shape;2248;p236"/>
          <p:cNvPicPr preferRelativeResize="0"/>
          <p:nvPr/>
        </p:nvPicPr>
        <p:blipFill>
          <a:blip r:embed="rId3">
            <a:alphaModFix/>
          </a:blip>
          <a:stretch>
            <a:fillRect/>
          </a:stretch>
        </p:blipFill>
        <p:spPr>
          <a:xfrm>
            <a:off x="3648434" y="1484944"/>
            <a:ext cx="491667" cy="491667"/>
          </a:xfrm>
          <a:prstGeom prst="rect">
            <a:avLst/>
          </a:prstGeom>
          <a:noFill/>
          <a:ln>
            <a:noFill/>
          </a:ln>
        </p:spPr>
      </p:pic>
      <p:pic>
        <p:nvPicPr>
          <p:cNvPr id="2249" name="Google Shape;2249;p236"/>
          <p:cNvPicPr preferRelativeResize="0"/>
          <p:nvPr/>
        </p:nvPicPr>
        <p:blipFill>
          <a:blip r:embed="rId3">
            <a:alphaModFix/>
          </a:blip>
          <a:stretch>
            <a:fillRect/>
          </a:stretch>
        </p:blipFill>
        <p:spPr>
          <a:xfrm>
            <a:off x="6298143" y="1484944"/>
            <a:ext cx="491667" cy="491667"/>
          </a:xfrm>
          <a:prstGeom prst="rect">
            <a:avLst/>
          </a:prstGeom>
          <a:noFill/>
          <a:ln>
            <a:noFill/>
          </a:ln>
        </p:spPr>
      </p:pic>
      <p:pic>
        <p:nvPicPr>
          <p:cNvPr id="2250" name="Google Shape;2250;p236"/>
          <p:cNvPicPr preferRelativeResize="0"/>
          <p:nvPr/>
        </p:nvPicPr>
        <p:blipFill>
          <a:blip r:embed="rId4">
            <a:alphaModFix/>
          </a:blip>
          <a:stretch>
            <a:fillRect/>
          </a:stretch>
        </p:blipFill>
        <p:spPr>
          <a:xfrm>
            <a:off x="998727" y="1484948"/>
            <a:ext cx="491650" cy="491650"/>
          </a:xfrm>
          <a:prstGeom prst="rect">
            <a:avLst/>
          </a:prstGeom>
          <a:noFill/>
          <a:ln>
            <a:noFill/>
          </a:ln>
        </p:spPr>
      </p:pic>
      <p:pic>
        <p:nvPicPr>
          <p:cNvPr id="2251" name="Google Shape;2251;p236"/>
          <p:cNvPicPr preferRelativeResize="0"/>
          <p:nvPr/>
        </p:nvPicPr>
        <p:blipFill>
          <a:blip r:embed="rId5">
            <a:alphaModFix/>
          </a:blip>
          <a:stretch>
            <a:fillRect/>
          </a:stretch>
        </p:blipFill>
        <p:spPr>
          <a:xfrm>
            <a:off x="6298129" y="1484935"/>
            <a:ext cx="491674" cy="491674"/>
          </a:xfrm>
          <a:prstGeom prst="rect">
            <a:avLst/>
          </a:prstGeom>
          <a:noFill/>
          <a:ln>
            <a:noFill/>
          </a:ln>
        </p:spPr>
      </p:pic>
      <p:pic>
        <p:nvPicPr>
          <p:cNvPr id="2252" name="Google Shape;2252;p236"/>
          <p:cNvPicPr preferRelativeResize="0"/>
          <p:nvPr/>
        </p:nvPicPr>
        <p:blipFill>
          <a:blip r:embed="rId6">
            <a:alphaModFix/>
          </a:blip>
          <a:stretch>
            <a:fillRect/>
          </a:stretch>
        </p:blipFill>
        <p:spPr>
          <a:xfrm>
            <a:off x="3648425" y="1484955"/>
            <a:ext cx="491650" cy="4916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237"/>
          <p:cNvSpPr txBox="1"/>
          <p:nvPr>
            <p:ph type="title"/>
          </p:nvPr>
        </p:nvSpPr>
        <p:spPr>
          <a:xfrm>
            <a:off x="329149" y="973250"/>
            <a:ext cx="5637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HVR Deployment</a:t>
            </a:r>
            <a:endParaRPr b="1" sz="3600">
              <a:latin typeface="DM Sans"/>
              <a:ea typeface="DM Sans"/>
              <a:cs typeface="DM Sans"/>
              <a:sym typeface="DM Sans"/>
            </a:endParaRPr>
          </a:p>
        </p:txBody>
      </p:sp>
      <p:sp>
        <p:nvSpPr>
          <p:cNvPr id="2258" name="Google Shape;2258;p23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9" name="Google Shape;2259;p237"/>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Preparation</a:t>
            </a:r>
            <a:endParaRPr sz="1800">
              <a:solidFill>
                <a:srgbClr val="222222"/>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23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5" name="Google Shape;2265;p238"/>
          <p:cNvSpPr txBox="1"/>
          <p:nvPr>
            <p:ph type="title"/>
          </p:nvPr>
        </p:nvSpPr>
        <p:spPr>
          <a:xfrm>
            <a:off x="329150" y="342900"/>
            <a:ext cx="40500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Using fivetran.com</a:t>
            </a:r>
            <a:endParaRPr/>
          </a:p>
        </p:txBody>
      </p:sp>
      <p:sp>
        <p:nvSpPr>
          <p:cNvPr id="2266" name="Google Shape;2266;p238"/>
          <p:cNvSpPr txBox="1"/>
          <p:nvPr>
            <p:ph idx="1" type="body"/>
          </p:nvPr>
        </p:nvSpPr>
        <p:spPr>
          <a:xfrm>
            <a:off x="329150" y="1564675"/>
            <a:ext cx="4017600" cy="1874400"/>
          </a:xfrm>
          <a:prstGeom prst="rect">
            <a:avLst/>
          </a:prstGeom>
        </p:spPr>
        <p:txBody>
          <a:bodyPr anchorCtr="0" anchor="t" bIns="0" lIns="0" spcFirstLastPara="1" rIns="0" wrap="square" tIns="0">
            <a:noAutofit/>
          </a:bodyPr>
          <a:lstStyle/>
          <a:p>
            <a:pPr indent="-311150" lvl="0" marL="342900" rtl="0" algn="l">
              <a:lnSpc>
                <a:spcPct val="115000"/>
              </a:lnSpc>
              <a:spcBef>
                <a:spcPts val="1000"/>
              </a:spcBef>
              <a:spcAft>
                <a:spcPts val="0"/>
              </a:spcAft>
              <a:buClr>
                <a:schemeClr val="dk1"/>
              </a:buClr>
              <a:buSzPts val="1300"/>
              <a:buFont typeface="Inter"/>
              <a:buChar char="●"/>
            </a:pPr>
            <a:r>
              <a:rPr lang="en">
                <a:solidFill>
                  <a:schemeClr val="dk1"/>
                </a:solidFill>
                <a:latin typeface="Inter"/>
                <a:ea typeface="Inter"/>
                <a:cs typeface="Inter"/>
                <a:sym typeface="Inter"/>
              </a:rPr>
              <a:t>Having access to the Fivetran site company account is </a:t>
            </a:r>
            <a:r>
              <a:rPr b="1" lang="en">
                <a:solidFill>
                  <a:schemeClr val="dk1"/>
                </a:solidFill>
                <a:latin typeface="Inter"/>
                <a:ea typeface="Inter"/>
                <a:cs typeface="Inter"/>
                <a:sym typeface="Inter"/>
              </a:rPr>
              <a:t>essential</a:t>
            </a:r>
            <a:r>
              <a:rPr lang="en">
                <a:solidFill>
                  <a:schemeClr val="dk1"/>
                </a:solidFill>
                <a:latin typeface="Inter"/>
                <a:ea typeface="Inter"/>
                <a:cs typeface="Inter"/>
                <a:sym typeface="Inter"/>
              </a:rPr>
              <a:t> to </a:t>
            </a:r>
            <a:r>
              <a:rPr b="1" lang="en">
                <a:solidFill>
                  <a:schemeClr val="dk1"/>
                </a:solidFill>
                <a:latin typeface="Inter"/>
                <a:ea typeface="Inter"/>
                <a:cs typeface="Inter"/>
                <a:sym typeface="Inter"/>
              </a:rPr>
              <a:t>operate your platform</a:t>
            </a: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a:p>
            <a:pPr indent="-311150" lvl="0" marL="342900" rtl="0" algn="l">
              <a:lnSpc>
                <a:spcPct val="115000"/>
              </a:lnSpc>
              <a:spcBef>
                <a:spcPts val="1000"/>
              </a:spcBef>
              <a:spcAft>
                <a:spcPts val="0"/>
              </a:spcAft>
              <a:buClr>
                <a:schemeClr val="dk1"/>
              </a:buClr>
              <a:buSzPts val="1300"/>
              <a:buFont typeface="Inter"/>
              <a:buChar char="●"/>
            </a:pPr>
            <a:r>
              <a:rPr lang="en">
                <a:solidFill>
                  <a:schemeClr val="dk1"/>
                </a:solidFill>
                <a:latin typeface="Inter"/>
                <a:ea typeface="Inter"/>
                <a:cs typeface="Inter"/>
                <a:sym typeface="Inter"/>
              </a:rPr>
              <a:t>Gives you access to </a:t>
            </a:r>
            <a:r>
              <a:rPr b="1" lang="en">
                <a:solidFill>
                  <a:schemeClr val="dk1"/>
                </a:solidFill>
                <a:latin typeface="Inter"/>
                <a:ea typeface="Inter"/>
                <a:cs typeface="Inter"/>
                <a:sym typeface="Inter"/>
              </a:rPr>
              <a:t>download new HVR releases</a:t>
            </a:r>
            <a:r>
              <a:rPr lang="en">
                <a:solidFill>
                  <a:schemeClr val="dk1"/>
                </a:solidFill>
                <a:latin typeface="Inter"/>
                <a:ea typeface="Inter"/>
                <a:cs typeface="Inter"/>
                <a:sym typeface="Inter"/>
              </a:rPr>
              <a:t> - including both GA and EA versions.</a:t>
            </a:r>
            <a:endParaRPr>
              <a:solidFill>
                <a:schemeClr val="dk1"/>
              </a:solidFill>
              <a:latin typeface="Inter"/>
              <a:ea typeface="Inter"/>
              <a:cs typeface="Inter"/>
              <a:sym typeface="Inter"/>
            </a:endParaRPr>
          </a:p>
          <a:p>
            <a:pPr indent="-311150" lvl="0" marL="342900" rtl="0" algn="l">
              <a:lnSpc>
                <a:spcPct val="115000"/>
              </a:lnSpc>
              <a:spcBef>
                <a:spcPts val="1000"/>
              </a:spcBef>
              <a:spcAft>
                <a:spcPts val="0"/>
              </a:spcAft>
              <a:buClr>
                <a:schemeClr val="dk1"/>
              </a:buClr>
              <a:buSzPts val="1300"/>
              <a:buFont typeface="Inter"/>
              <a:buChar char="●"/>
            </a:pPr>
            <a:r>
              <a:rPr lang="en">
                <a:solidFill>
                  <a:schemeClr val="dk1"/>
                </a:solidFill>
                <a:latin typeface="Inter"/>
                <a:ea typeface="Inter"/>
                <a:cs typeface="Inter"/>
                <a:sym typeface="Inter"/>
              </a:rPr>
              <a:t>Provides the ability to </a:t>
            </a:r>
            <a:r>
              <a:rPr b="1" lang="en">
                <a:solidFill>
                  <a:schemeClr val="dk1"/>
                </a:solidFill>
                <a:latin typeface="Inter"/>
                <a:ea typeface="Inter"/>
                <a:cs typeface="Inter"/>
                <a:sym typeface="Inter"/>
              </a:rPr>
              <a:t>add new fivetran.com users</a:t>
            </a:r>
            <a:r>
              <a:rPr lang="en">
                <a:solidFill>
                  <a:schemeClr val="dk1"/>
                </a:solidFill>
                <a:latin typeface="Inter"/>
                <a:ea typeface="Inter"/>
                <a:cs typeface="Inter"/>
                <a:sym typeface="Inter"/>
              </a:rPr>
              <a:t> and </a:t>
            </a:r>
            <a:r>
              <a:rPr b="1" lang="en">
                <a:solidFill>
                  <a:schemeClr val="dk1"/>
                </a:solidFill>
                <a:latin typeface="Inter"/>
                <a:ea typeface="Inter"/>
                <a:cs typeface="Inter"/>
                <a:sym typeface="Inter"/>
              </a:rPr>
              <a:t>change permissions</a:t>
            </a:r>
            <a:r>
              <a:rPr lang="en">
                <a:solidFill>
                  <a:schemeClr val="dk1"/>
                </a:solidFill>
                <a:latin typeface="Inter"/>
                <a:ea typeface="Inter"/>
                <a:cs typeface="Inter"/>
                <a:sym typeface="Inter"/>
              </a:rPr>
              <a:t>.</a:t>
            </a:r>
            <a:endParaRPr>
              <a:solidFill>
                <a:schemeClr val="dk1"/>
              </a:solidFill>
              <a:latin typeface="Inter"/>
              <a:ea typeface="Inter"/>
              <a:cs typeface="Inter"/>
              <a:sym typeface="Inter"/>
            </a:endParaRPr>
          </a:p>
          <a:p>
            <a:pPr indent="-311150" lvl="0" marL="342900" rtl="0" algn="l">
              <a:lnSpc>
                <a:spcPct val="115000"/>
              </a:lnSpc>
              <a:spcBef>
                <a:spcPts val="1000"/>
              </a:spcBef>
              <a:spcAft>
                <a:spcPts val="1000"/>
              </a:spcAft>
              <a:buClr>
                <a:schemeClr val="dk1"/>
              </a:buClr>
              <a:buSzPts val="1300"/>
              <a:buFont typeface="Inter"/>
              <a:buChar char="●"/>
            </a:pPr>
            <a:r>
              <a:rPr lang="en">
                <a:solidFill>
                  <a:schemeClr val="dk1"/>
                </a:solidFill>
                <a:latin typeface="Inter"/>
                <a:ea typeface="Inter"/>
                <a:cs typeface="Inter"/>
                <a:sym typeface="Inter"/>
              </a:rPr>
              <a:t>If you have hubs registered, you will see your usage and billing (CBP customers).</a:t>
            </a:r>
            <a:endParaRPr>
              <a:solidFill>
                <a:schemeClr val="dk1"/>
              </a:solidFill>
              <a:latin typeface="Inter"/>
              <a:ea typeface="Inter"/>
              <a:cs typeface="Inter"/>
              <a:sym typeface="Inter"/>
            </a:endParaRPr>
          </a:p>
        </p:txBody>
      </p:sp>
      <p:pic>
        <p:nvPicPr>
          <p:cNvPr id="2267" name="Google Shape;2267;p238"/>
          <p:cNvPicPr preferRelativeResize="0"/>
          <p:nvPr/>
        </p:nvPicPr>
        <p:blipFill>
          <a:blip r:embed="rId3">
            <a:alphaModFix/>
          </a:blip>
          <a:stretch>
            <a:fillRect/>
          </a:stretch>
        </p:blipFill>
        <p:spPr>
          <a:xfrm>
            <a:off x="5223987" y="765854"/>
            <a:ext cx="4630500" cy="3288600"/>
          </a:xfrm>
          <a:prstGeom prst="roundRect">
            <a:avLst>
              <a:gd fmla="val 212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23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3" name="Google Shape;2273;p239"/>
          <p:cNvSpPr txBox="1"/>
          <p:nvPr>
            <p:ph type="title"/>
          </p:nvPr>
        </p:nvSpPr>
        <p:spPr>
          <a:xfrm>
            <a:off x="330268" y="342900"/>
            <a:ext cx="524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Preparation</a:t>
            </a:r>
            <a:endParaRPr/>
          </a:p>
        </p:txBody>
      </p:sp>
      <p:pic>
        <p:nvPicPr>
          <p:cNvPr id="2274" name="Google Shape;2274;p239"/>
          <p:cNvPicPr preferRelativeResize="0"/>
          <p:nvPr/>
        </p:nvPicPr>
        <p:blipFill>
          <a:blip r:embed="rId3">
            <a:alphaModFix/>
          </a:blip>
          <a:stretch>
            <a:fillRect/>
          </a:stretch>
        </p:blipFill>
        <p:spPr>
          <a:xfrm>
            <a:off x="330263" y="1802302"/>
            <a:ext cx="377142" cy="377142"/>
          </a:xfrm>
          <a:prstGeom prst="rect">
            <a:avLst/>
          </a:prstGeom>
          <a:noFill/>
          <a:ln>
            <a:noFill/>
          </a:ln>
        </p:spPr>
      </p:pic>
      <p:pic>
        <p:nvPicPr>
          <p:cNvPr id="2275" name="Google Shape;2275;p239"/>
          <p:cNvPicPr preferRelativeResize="0"/>
          <p:nvPr/>
        </p:nvPicPr>
        <p:blipFill>
          <a:blip r:embed="rId3">
            <a:alphaModFix/>
          </a:blip>
          <a:stretch>
            <a:fillRect/>
          </a:stretch>
        </p:blipFill>
        <p:spPr>
          <a:xfrm>
            <a:off x="3248205" y="1802302"/>
            <a:ext cx="377142" cy="377142"/>
          </a:xfrm>
          <a:prstGeom prst="rect">
            <a:avLst/>
          </a:prstGeom>
          <a:noFill/>
          <a:ln>
            <a:noFill/>
          </a:ln>
        </p:spPr>
      </p:pic>
      <p:pic>
        <p:nvPicPr>
          <p:cNvPr id="2276" name="Google Shape;2276;p239"/>
          <p:cNvPicPr preferRelativeResize="0"/>
          <p:nvPr/>
        </p:nvPicPr>
        <p:blipFill>
          <a:blip r:embed="rId3">
            <a:alphaModFix/>
          </a:blip>
          <a:stretch>
            <a:fillRect/>
          </a:stretch>
        </p:blipFill>
        <p:spPr>
          <a:xfrm>
            <a:off x="6166151" y="1802302"/>
            <a:ext cx="377142" cy="377142"/>
          </a:xfrm>
          <a:prstGeom prst="rect">
            <a:avLst/>
          </a:prstGeom>
          <a:noFill/>
          <a:ln>
            <a:noFill/>
          </a:ln>
        </p:spPr>
      </p:pic>
      <p:pic>
        <p:nvPicPr>
          <p:cNvPr id="2277" name="Google Shape;2277;p239"/>
          <p:cNvPicPr preferRelativeResize="0"/>
          <p:nvPr/>
        </p:nvPicPr>
        <p:blipFill>
          <a:blip r:embed="rId3">
            <a:alphaModFix/>
          </a:blip>
          <a:stretch>
            <a:fillRect/>
          </a:stretch>
        </p:blipFill>
        <p:spPr>
          <a:xfrm>
            <a:off x="330263" y="3199055"/>
            <a:ext cx="377142" cy="377142"/>
          </a:xfrm>
          <a:prstGeom prst="rect">
            <a:avLst/>
          </a:prstGeom>
          <a:noFill/>
          <a:ln>
            <a:noFill/>
          </a:ln>
        </p:spPr>
      </p:pic>
      <p:pic>
        <p:nvPicPr>
          <p:cNvPr id="2278" name="Google Shape;2278;p239"/>
          <p:cNvPicPr preferRelativeResize="0"/>
          <p:nvPr/>
        </p:nvPicPr>
        <p:blipFill>
          <a:blip r:embed="rId3">
            <a:alphaModFix/>
          </a:blip>
          <a:stretch>
            <a:fillRect/>
          </a:stretch>
        </p:blipFill>
        <p:spPr>
          <a:xfrm>
            <a:off x="3248205" y="3199055"/>
            <a:ext cx="377142" cy="377142"/>
          </a:xfrm>
          <a:prstGeom prst="rect">
            <a:avLst/>
          </a:prstGeom>
          <a:noFill/>
          <a:ln>
            <a:noFill/>
          </a:ln>
        </p:spPr>
      </p:pic>
      <p:pic>
        <p:nvPicPr>
          <p:cNvPr id="2279" name="Google Shape;2279;p239"/>
          <p:cNvPicPr preferRelativeResize="0"/>
          <p:nvPr/>
        </p:nvPicPr>
        <p:blipFill>
          <a:blip r:embed="rId3">
            <a:alphaModFix/>
          </a:blip>
          <a:stretch>
            <a:fillRect/>
          </a:stretch>
        </p:blipFill>
        <p:spPr>
          <a:xfrm>
            <a:off x="6166151" y="3199055"/>
            <a:ext cx="377142" cy="377142"/>
          </a:xfrm>
          <a:prstGeom prst="rect">
            <a:avLst/>
          </a:prstGeom>
          <a:noFill/>
          <a:ln>
            <a:noFill/>
          </a:ln>
        </p:spPr>
      </p:pic>
      <p:sp>
        <p:nvSpPr>
          <p:cNvPr id="2280" name="Google Shape;2280;p239"/>
          <p:cNvSpPr txBox="1"/>
          <p:nvPr>
            <p:ph idx="1" type="subTitle"/>
          </p:nvPr>
        </p:nvSpPr>
        <p:spPr>
          <a:xfrm>
            <a:off x="330268" y="882084"/>
            <a:ext cx="52428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Checklist for preparation</a:t>
            </a:r>
            <a:endParaRPr/>
          </a:p>
        </p:txBody>
      </p:sp>
      <p:sp>
        <p:nvSpPr>
          <p:cNvPr id="2281" name="Google Shape;2281;p239"/>
          <p:cNvSpPr txBox="1"/>
          <p:nvPr>
            <p:ph idx="4" type="subTitle"/>
          </p:nvPr>
        </p:nvSpPr>
        <p:spPr>
          <a:xfrm>
            <a:off x="3248205" y="2367750"/>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Platform support</a:t>
            </a:r>
            <a:endParaRPr/>
          </a:p>
        </p:txBody>
      </p:sp>
      <p:sp>
        <p:nvSpPr>
          <p:cNvPr id="2282" name="Google Shape;2282;p239"/>
          <p:cNvSpPr txBox="1"/>
          <p:nvPr>
            <p:ph idx="2" type="subTitle"/>
          </p:nvPr>
        </p:nvSpPr>
        <p:spPr>
          <a:xfrm>
            <a:off x="330263" y="2367750"/>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Disk space</a:t>
            </a:r>
            <a:endParaRPr/>
          </a:p>
        </p:txBody>
      </p:sp>
      <p:sp>
        <p:nvSpPr>
          <p:cNvPr id="2283" name="Google Shape;2283;p239"/>
          <p:cNvSpPr txBox="1"/>
          <p:nvPr>
            <p:ph idx="3" type="subTitle"/>
          </p:nvPr>
        </p:nvSpPr>
        <p:spPr>
          <a:xfrm>
            <a:off x="330275" y="2619496"/>
            <a:ext cx="275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Check if you have enough space to install HVR. The hvr_home folder consumes about 400 MB of disk space.</a:t>
            </a:r>
            <a:endParaRPr/>
          </a:p>
        </p:txBody>
      </p:sp>
      <p:sp>
        <p:nvSpPr>
          <p:cNvPr id="2284" name="Google Shape;2284;p239"/>
          <p:cNvSpPr txBox="1"/>
          <p:nvPr>
            <p:ph idx="5" type="subTitle"/>
          </p:nvPr>
        </p:nvSpPr>
        <p:spPr>
          <a:xfrm>
            <a:off x="3248205" y="2619506"/>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Check which HVR version is compatible with the host OS and database and check the prerequisites, such as glibc version.</a:t>
            </a:r>
            <a:endParaRPr/>
          </a:p>
        </p:txBody>
      </p:sp>
      <p:sp>
        <p:nvSpPr>
          <p:cNvPr id="2285" name="Google Shape;2285;p239"/>
          <p:cNvSpPr txBox="1"/>
          <p:nvPr>
            <p:ph idx="6" type="subTitle"/>
          </p:nvPr>
        </p:nvSpPr>
        <p:spPr>
          <a:xfrm>
            <a:off x="6166146" y="2367750"/>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Installation package</a:t>
            </a:r>
            <a:endParaRPr/>
          </a:p>
          <a:p>
            <a:pPr indent="0" lvl="0" marL="0" rtl="0" algn="l">
              <a:spcBef>
                <a:spcPts val="0"/>
              </a:spcBef>
              <a:spcAft>
                <a:spcPts val="0"/>
              </a:spcAft>
              <a:buNone/>
            </a:pPr>
            <a:r>
              <a:t/>
            </a:r>
            <a:endParaRPr/>
          </a:p>
        </p:txBody>
      </p:sp>
      <p:sp>
        <p:nvSpPr>
          <p:cNvPr id="2286" name="Google Shape;2286;p239"/>
          <p:cNvSpPr txBox="1"/>
          <p:nvPr>
            <p:ph idx="7" type="subTitle"/>
          </p:nvPr>
        </p:nvSpPr>
        <p:spPr>
          <a:xfrm>
            <a:off x="6166146" y="2619506"/>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Download the installation package from the Fivetran website.</a:t>
            </a:r>
            <a:endParaRPr/>
          </a:p>
        </p:txBody>
      </p:sp>
      <p:sp>
        <p:nvSpPr>
          <p:cNvPr id="2287" name="Google Shape;2287;p239"/>
          <p:cNvSpPr txBox="1"/>
          <p:nvPr>
            <p:ph idx="8" type="subTitle"/>
          </p:nvPr>
        </p:nvSpPr>
        <p:spPr>
          <a:xfrm>
            <a:off x="330263" y="3764503"/>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License</a:t>
            </a:r>
            <a:endParaRPr/>
          </a:p>
          <a:p>
            <a:pPr indent="0" lvl="0" marL="0" rtl="0" algn="l">
              <a:spcBef>
                <a:spcPts val="0"/>
              </a:spcBef>
              <a:spcAft>
                <a:spcPts val="0"/>
              </a:spcAft>
              <a:buNone/>
            </a:pPr>
            <a:r>
              <a:t/>
            </a:r>
            <a:endParaRPr/>
          </a:p>
        </p:txBody>
      </p:sp>
      <p:sp>
        <p:nvSpPr>
          <p:cNvPr id="2288" name="Google Shape;2288;p239"/>
          <p:cNvSpPr txBox="1"/>
          <p:nvPr>
            <p:ph idx="9" type="subTitle"/>
          </p:nvPr>
        </p:nvSpPr>
        <p:spPr>
          <a:xfrm>
            <a:off x="330275" y="4016241"/>
            <a:ext cx="2755200" cy="69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For subscription based pricing, obtain the license file.</a:t>
            </a:r>
            <a:br>
              <a:rPr lang="en"/>
            </a:br>
            <a:r>
              <a:rPr lang="en"/>
              <a:t>For consumption based pricing, open the firewall outbound to the Fivetran servers.</a:t>
            </a:r>
            <a:endParaRPr/>
          </a:p>
        </p:txBody>
      </p:sp>
      <p:sp>
        <p:nvSpPr>
          <p:cNvPr id="2289" name="Google Shape;2289;p239"/>
          <p:cNvSpPr txBox="1"/>
          <p:nvPr>
            <p:ph idx="13" type="subTitle"/>
          </p:nvPr>
        </p:nvSpPr>
        <p:spPr>
          <a:xfrm>
            <a:off x="3248205" y="3764503"/>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Network</a:t>
            </a:r>
            <a:endParaRPr/>
          </a:p>
          <a:p>
            <a:pPr indent="0" lvl="0" marL="0" rtl="0" algn="l">
              <a:spcBef>
                <a:spcPts val="0"/>
              </a:spcBef>
              <a:spcAft>
                <a:spcPts val="0"/>
              </a:spcAft>
              <a:buNone/>
            </a:pPr>
            <a:r>
              <a:t/>
            </a:r>
            <a:endParaRPr/>
          </a:p>
        </p:txBody>
      </p:sp>
      <p:sp>
        <p:nvSpPr>
          <p:cNvPr id="2290" name="Google Shape;2290;p239"/>
          <p:cNvSpPr txBox="1"/>
          <p:nvPr>
            <p:ph idx="14" type="subTitle"/>
          </p:nvPr>
        </p:nvSpPr>
        <p:spPr>
          <a:xfrm>
            <a:off x="3248200" y="4016236"/>
            <a:ext cx="2755200" cy="86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Make sure that agent or database port numbers are open between the hub and agents and the hubserver service port is open between the hub and desktops.</a:t>
            </a:r>
            <a:endParaRPr/>
          </a:p>
        </p:txBody>
      </p:sp>
      <p:sp>
        <p:nvSpPr>
          <p:cNvPr id="2291" name="Google Shape;2291;p239"/>
          <p:cNvSpPr txBox="1"/>
          <p:nvPr>
            <p:ph idx="15" type="subTitle"/>
          </p:nvPr>
        </p:nvSpPr>
        <p:spPr>
          <a:xfrm>
            <a:off x="6166146" y="3764503"/>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Elevated privileges</a:t>
            </a:r>
            <a:endParaRPr/>
          </a:p>
          <a:p>
            <a:pPr indent="0" lvl="0" marL="0" rtl="0" algn="l">
              <a:spcBef>
                <a:spcPts val="0"/>
              </a:spcBef>
              <a:spcAft>
                <a:spcPts val="0"/>
              </a:spcAft>
              <a:buNone/>
            </a:pPr>
            <a:r>
              <a:t/>
            </a:r>
            <a:endParaRPr/>
          </a:p>
        </p:txBody>
      </p:sp>
      <p:sp>
        <p:nvSpPr>
          <p:cNvPr id="2292" name="Google Shape;2292;p239"/>
          <p:cNvSpPr txBox="1"/>
          <p:nvPr>
            <p:ph idx="16" type="subTitle"/>
          </p:nvPr>
        </p:nvSpPr>
        <p:spPr>
          <a:xfrm>
            <a:off x="6166146" y="4016259"/>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Obtain r</a:t>
            </a:r>
            <a:r>
              <a:rPr lang="en"/>
              <a:t>oot permission for configuring the agent/hub listener as a service. (optional)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93" name="Google Shape;2293;p239"/>
          <p:cNvPicPr preferRelativeResize="0"/>
          <p:nvPr/>
        </p:nvPicPr>
        <p:blipFill>
          <a:blip r:embed="rId4">
            <a:alphaModFix/>
          </a:blip>
          <a:stretch>
            <a:fillRect/>
          </a:stretch>
        </p:blipFill>
        <p:spPr>
          <a:xfrm>
            <a:off x="330267" y="1802303"/>
            <a:ext cx="377142" cy="377142"/>
          </a:xfrm>
          <a:prstGeom prst="rect">
            <a:avLst/>
          </a:prstGeom>
          <a:noFill/>
          <a:ln>
            <a:noFill/>
          </a:ln>
        </p:spPr>
      </p:pic>
      <p:pic>
        <p:nvPicPr>
          <p:cNvPr id="2294" name="Google Shape;2294;p239"/>
          <p:cNvPicPr preferRelativeResize="0"/>
          <p:nvPr/>
        </p:nvPicPr>
        <p:blipFill>
          <a:blip r:embed="rId5">
            <a:alphaModFix/>
          </a:blip>
          <a:stretch>
            <a:fillRect/>
          </a:stretch>
        </p:blipFill>
        <p:spPr>
          <a:xfrm>
            <a:off x="3248203" y="1802303"/>
            <a:ext cx="377142" cy="377142"/>
          </a:xfrm>
          <a:prstGeom prst="rect">
            <a:avLst/>
          </a:prstGeom>
          <a:noFill/>
          <a:ln>
            <a:noFill/>
          </a:ln>
        </p:spPr>
      </p:pic>
      <p:pic>
        <p:nvPicPr>
          <p:cNvPr id="2295" name="Google Shape;2295;p239"/>
          <p:cNvPicPr preferRelativeResize="0"/>
          <p:nvPr/>
        </p:nvPicPr>
        <p:blipFill>
          <a:blip r:embed="rId6">
            <a:alphaModFix/>
          </a:blip>
          <a:stretch>
            <a:fillRect/>
          </a:stretch>
        </p:blipFill>
        <p:spPr>
          <a:xfrm>
            <a:off x="6166160" y="1802303"/>
            <a:ext cx="377142" cy="377142"/>
          </a:xfrm>
          <a:prstGeom prst="rect">
            <a:avLst/>
          </a:prstGeom>
          <a:noFill/>
          <a:ln>
            <a:noFill/>
          </a:ln>
        </p:spPr>
      </p:pic>
      <p:pic>
        <p:nvPicPr>
          <p:cNvPr id="2296" name="Google Shape;2296;p239"/>
          <p:cNvPicPr preferRelativeResize="0"/>
          <p:nvPr/>
        </p:nvPicPr>
        <p:blipFill>
          <a:blip r:embed="rId7">
            <a:alphaModFix/>
          </a:blip>
          <a:stretch>
            <a:fillRect/>
          </a:stretch>
        </p:blipFill>
        <p:spPr>
          <a:xfrm>
            <a:off x="330252" y="3199056"/>
            <a:ext cx="377142" cy="377142"/>
          </a:xfrm>
          <a:prstGeom prst="rect">
            <a:avLst/>
          </a:prstGeom>
          <a:noFill/>
          <a:ln>
            <a:noFill/>
          </a:ln>
        </p:spPr>
      </p:pic>
      <p:pic>
        <p:nvPicPr>
          <p:cNvPr id="2297" name="Google Shape;2297;p239"/>
          <p:cNvPicPr preferRelativeResize="0"/>
          <p:nvPr/>
        </p:nvPicPr>
        <p:blipFill>
          <a:blip r:embed="rId8">
            <a:alphaModFix/>
          </a:blip>
          <a:stretch>
            <a:fillRect/>
          </a:stretch>
        </p:blipFill>
        <p:spPr>
          <a:xfrm>
            <a:off x="3248200" y="3199053"/>
            <a:ext cx="377142" cy="377142"/>
          </a:xfrm>
          <a:prstGeom prst="rect">
            <a:avLst/>
          </a:prstGeom>
          <a:noFill/>
          <a:ln>
            <a:noFill/>
          </a:ln>
        </p:spPr>
      </p:pic>
      <p:pic>
        <p:nvPicPr>
          <p:cNvPr id="2298" name="Google Shape;2298;p239"/>
          <p:cNvPicPr preferRelativeResize="0"/>
          <p:nvPr/>
        </p:nvPicPr>
        <p:blipFill>
          <a:blip r:embed="rId9">
            <a:alphaModFix/>
          </a:blip>
          <a:stretch>
            <a:fillRect/>
          </a:stretch>
        </p:blipFill>
        <p:spPr>
          <a:xfrm>
            <a:off x="6166155" y="3199056"/>
            <a:ext cx="377142" cy="3771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24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4" name="Google Shape;2304;p240"/>
          <p:cNvSpPr txBox="1"/>
          <p:nvPr>
            <p:ph type="title"/>
          </p:nvPr>
        </p:nvSpPr>
        <p:spPr>
          <a:xfrm>
            <a:off x="5152840" y="572653"/>
            <a:ext cx="3384600" cy="199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EA</a:t>
            </a:r>
            <a:endParaRPr sz="9000"/>
          </a:p>
        </p:txBody>
      </p:sp>
      <p:sp>
        <p:nvSpPr>
          <p:cNvPr id="2305" name="Google Shape;2305;p240"/>
          <p:cNvSpPr txBox="1"/>
          <p:nvPr>
            <p:ph idx="1" type="subTitle"/>
          </p:nvPr>
        </p:nvSpPr>
        <p:spPr>
          <a:xfrm>
            <a:off x="5152840" y="2970900"/>
            <a:ext cx="3384600" cy="685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t>Early Adopter Version.</a:t>
            </a:r>
            <a:br>
              <a:rPr lang="en" sz="1600"/>
            </a:br>
            <a:r>
              <a:rPr lang="en" sz="1600"/>
              <a:t>Mostly used in test environments. </a:t>
            </a:r>
            <a:br>
              <a:rPr lang="en" sz="1600"/>
            </a:br>
            <a:r>
              <a:rPr lang="en" sz="1600"/>
              <a:t>Also introduces major new features.</a:t>
            </a:r>
            <a:br>
              <a:rPr lang="en"/>
            </a:br>
            <a:br>
              <a:rPr lang="en"/>
            </a:br>
            <a:r>
              <a:rPr b="1" lang="en"/>
              <a:t>6.2.5 </a:t>
            </a:r>
            <a:r>
              <a:rPr lang="en"/>
              <a:t>branch.</a:t>
            </a:r>
            <a:endParaRPr/>
          </a:p>
        </p:txBody>
      </p:sp>
      <p:sp>
        <p:nvSpPr>
          <p:cNvPr id="2306" name="Google Shape;2306;p240"/>
          <p:cNvSpPr txBox="1"/>
          <p:nvPr>
            <p:ph idx="2" type="title"/>
          </p:nvPr>
        </p:nvSpPr>
        <p:spPr>
          <a:xfrm>
            <a:off x="579124" y="572653"/>
            <a:ext cx="3415500" cy="199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GA</a:t>
            </a:r>
            <a:endParaRPr baseline="30000" sz="7500"/>
          </a:p>
        </p:txBody>
      </p:sp>
      <p:sp>
        <p:nvSpPr>
          <p:cNvPr id="2307" name="Google Shape;2307;p240"/>
          <p:cNvSpPr txBox="1"/>
          <p:nvPr>
            <p:ph idx="3" type="subTitle"/>
          </p:nvPr>
        </p:nvSpPr>
        <p:spPr>
          <a:xfrm>
            <a:off x="579124" y="2970900"/>
            <a:ext cx="3415500" cy="685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t>General Availability Release.</a:t>
            </a:r>
            <a:endParaRPr sz="1600"/>
          </a:p>
          <a:p>
            <a:pPr indent="0" lvl="0" marL="0" rtl="0" algn="ctr">
              <a:spcBef>
                <a:spcPts val="0"/>
              </a:spcBef>
              <a:spcAft>
                <a:spcPts val="0"/>
              </a:spcAft>
              <a:buNone/>
            </a:pPr>
            <a:r>
              <a:rPr lang="en" sz="1600"/>
              <a:t>For use in most prod environments.</a:t>
            </a:r>
            <a:br>
              <a:rPr lang="en" sz="1600"/>
            </a:br>
            <a:r>
              <a:rPr lang="en" sz="1600"/>
              <a:t>Introduces bug fixes.</a:t>
            </a:r>
            <a:br>
              <a:rPr lang="en"/>
            </a:br>
            <a:br>
              <a:rPr lang="en"/>
            </a:br>
            <a:r>
              <a:rPr b="1" lang="en"/>
              <a:t>6.1.0 / 6.2.0</a:t>
            </a:r>
            <a:r>
              <a:rPr lang="en"/>
              <a:t> branches.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5B4FF"/>
      </a:accent3>
      <a:accent4>
        <a:srgbClr val="F3F0EC"/>
      </a:accent4>
      <a:accent5>
        <a:srgbClr val="D0D3D9"/>
      </a:accent5>
      <a:accent6>
        <a:srgbClr val="C6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